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18"/>
  </p:notesMasterIdLst>
  <p:handoutMasterIdLst>
    <p:handoutMasterId r:id="rId19"/>
  </p:handoutMasterIdLst>
  <p:sldIdLst>
    <p:sldId id="547" r:id="rId2"/>
    <p:sldId id="550" r:id="rId3"/>
    <p:sldId id="775" r:id="rId4"/>
    <p:sldId id="776" r:id="rId5"/>
    <p:sldId id="777" r:id="rId6"/>
    <p:sldId id="778" r:id="rId7"/>
    <p:sldId id="779" r:id="rId8"/>
    <p:sldId id="784" r:id="rId9"/>
    <p:sldId id="780" r:id="rId10"/>
    <p:sldId id="781" r:id="rId11"/>
    <p:sldId id="783" r:id="rId12"/>
    <p:sldId id="562" r:id="rId13"/>
    <p:sldId id="554" r:id="rId14"/>
    <p:sldId id="745" r:id="rId15"/>
    <p:sldId id="552" r:id="rId16"/>
    <p:sldId id="553" r:id="rId17"/>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A3175D64-74E5-4B6B-A781-BDCFF955517E}">
          <p14:sldIdLst>
            <p14:sldId id="547"/>
            <p14:sldId id="550"/>
            <p14:sldId id="775"/>
            <p14:sldId id="776"/>
            <p14:sldId id="777"/>
            <p14:sldId id="778"/>
            <p14:sldId id="779"/>
            <p14:sldId id="784"/>
            <p14:sldId id="780"/>
            <p14:sldId id="781"/>
            <p14:sldId id="783"/>
            <p14:sldId id="562"/>
            <p14:sldId id="554"/>
            <p14:sldId id="745"/>
            <p14:sldId id="552"/>
            <p14:sldId id="553"/>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FF9900"/>
    <a:srgbClr val="FF7F7F"/>
    <a:srgbClr val="FF4747"/>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84" autoAdjust="0"/>
    <p:restoredTop sz="94660"/>
  </p:normalViewPr>
  <p:slideViewPr>
    <p:cSldViewPr>
      <p:cViewPr varScale="1">
        <p:scale>
          <a:sx n="87" d="100"/>
          <a:sy n="87" d="100"/>
        </p:scale>
        <p:origin x="-276"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954"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2020-07-30</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7/30/2020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012160" y="5576753"/>
            <a:ext cx="2952328" cy="972574"/>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smtClean="0">
                <a:solidFill>
                  <a:srgbClr val="FFFFFF"/>
                </a:solidFill>
                <a:latin typeface="Georgia" panose="02040502050405020303" pitchFamily="18" charset="0"/>
                <a:ea typeface="ＭＳ Ｐゴシック" charset="-128"/>
                <a:cs typeface="Arial" pitchFamily="34" charset="0"/>
              </a:rPr>
              <a:t>M.Math</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Werner </a:t>
            </a:r>
            <a:r>
              <a:rPr lang="en-US" sz="1100" b="0" kern="0" dirty="0" err="1" smtClean="0">
                <a:solidFill>
                  <a:srgbClr val="FFFFFF"/>
                </a:solidFill>
                <a:latin typeface="Georgia" panose="02040502050405020303" pitchFamily="18" charset="0"/>
                <a:ea typeface="ＭＳ Ｐゴシック" charset="-128"/>
                <a:cs typeface="Arial" pitchFamily="34" charset="0"/>
              </a:rPr>
              <a:t>Dietl</a:t>
            </a:r>
            <a:r>
              <a:rPr lang="en-US" sz="1100" b="0" kern="0" dirty="0" smtClean="0">
                <a:solidFill>
                  <a:srgbClr val="FFFFFF"/>
                </a:solidFill>
                <a:latin typeface="Georgia" panose="02040502050405020303" pitchFamily="18" charset="0"/>
                <a:ea typeface="ＭＳ Ｐゴシック" charset="-128"/>
                <a:cs typeface="Arial" pitchFamily="34" charset="0"/>
              </a:rPr>
              <a:t>,</a:t>
            </a:r>
            <a:r>
              <a:rPr lang="en-US" sz="1100" b="0" kern="0" baseline="0" dirty="0" smtClean="0">
                <a:solidFill>
                  <a:srgbClr val="FFFFFF"/>
                </a:solidFill>
                <a:latin typeface="Georgia" panose="02040502050405020303" pitchFamily="18" charset="0"/>
                <a:ea typeface="ＭＳ Ｐゴシック" charset="-128"/>
                <a:cs typeface="Arial" pitchFamily="34" charset="0"/>
              </a:rPr>
              <a:t> Ph.D.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2020 </a:t>
            </a:r>
            <a:r>
              <a:rPr lang="en-CA" sz="850" dirty="0">
                <a:solidFill>
                  <a:srgbClr val="FFFFFF"/>
                </a:solidFill>
                <a:latin typeface="Georgia" panose="02040502050405020303" pitchFamily="18" charset="0"/>
                <a:ea typeface="ＭＳ Ｐゴシック" charset="-128"/>
              </a:rPr>
              <a:t>by </a:t>
            </a:r>
            <a:r>
              <a:rPr lang="en-CA" sz="850" dirty="0" smtClean="0">
                <a:solidFill>
                  <a:srgbClr val="FFFFFF"/>
                </a:solidFill>
                <a:latin typeface="Georgia" panose="02040502050405020303" pitchFamily="18" charset="0"/>
                <a:ea typeface="ＭＳ Ｐゴシック" charset="-128"/>
              </a:rPr>
              <a:t>the above.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251520" y="5347583"/>
            <a:ext cx="1151257" cy="4583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Writing comments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198" t="18755"/>
          <a:stretch/>
        </p:blipFill>
        <p:spPr bwMode="auto">
          <a:xfrm>
            <a:off x="33338" y="38100"/>
            <a:ext cx="1714448" cy="5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bwMode="auto">
          <a:xfrm>
            <a:off x="8277066" y="6515494"/>
            <a:ext cx="798780" cy="3180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8.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9.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5" Type="http://schemas.openxmlformats.org/officeDocument/2006/relationships/image" Target="../media/image11.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23728" y="3111103"/>
            <a:ext cx="6840760" cy="1470025"/>
          </a:xfrm>
        </p:spPr>
        <p:txBody>
          <a:bodyPr>
            <a:normAutofit fontScale="90000"/>
          </a:bodyPr>
          <a:lstStyle/>
          <a:p>
            <a:r>
              <a:rPr lang="en-CA" dirty="0" smtClean="0"/>
              <a:t>The ternary or</a:t>
            </a:r>
            <a:br>
              <a:rPr lang="en-CA" dirty="0" smtClean="0"/>
            </a:br>
            <a:r>
              <a:rPr lang="en-CA" dirty="0" smtClean="0"/>
              <a:t>conditional operator</a:t>
            </a:r>
            <a:endParaRPr lang="en-CA" sz="2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6978"/>
    </mc:Choice>
    <mc:Fallback>
      <p:transition spd="slow" advTm="16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conditional operator</a:t>
            </a:r>
            <a:endParaRPr lang="en-CA" dirty="0"/>
          </a:p>
        </p:txBody>
      </p:sp>
      <p:sp>
        <p:nvSpPr>
          <p:cNvPr id="3" name="Content Placeholder 2"/>
          <p:cNvSpPr>
            <a:spLocks noGrp="1"/>
          </p:cNvSpPr>
          <p:nvPr>
            <p:ph idx="1"/>
          </p:nvPr>
        </p:nvSpPr>
        <p:spPr/>
        <p:txBody>
          <a:bodyPr/>
          <a:lstStyle/>
          <a:p>
            <a:r>
              <a:rPr lang="en-US" dirty="0" smtClean="0"/>
              <a:t>Suppose you are trying to avoid a division by zero:</a:t>
            </a:r>
          </a:p>
          <a:p>
            <a:pPr marL="800100" lvl="2" indent="0">
              <a:buNone/>
            </a:pPr>
            <a:r>
              <a:rPr lang="en-US" sz="1500" dirty="0" err="1" smtClean="0">
                <a:latin typeface="Consolas" panose="020B0609020204030204" pitchFamily="49" charset="0"/>
              </a:rPr>
              <a:t>int</a:t>
            </a:r>
            <a:r>
              <a:rPr lang="en-US" sz="1500" dirty="0" smtClean="0">
                <a:latin typeface="Consolas" panose="020B0609020204030204" pitchFamily="49" charset="0"/>
              </a:rPr>
              <a:t> main() {</a:t>
            </a:r>
          </a:p>
          <a:p>
            <a:pPr marL="800100" lvl="2" indent="0">
              <a:buNone/>
            </a:pPr>
            <a:r>
              <a:rPr lang="en-US" sz="1500" dirty="0" smtClean="0">
                <a:latin typeface="Consolas" panose="020B0609020204030204" pitchFamily="49" charset="0"/>
              </a:rPr>
              <a:t>    </a:t>
            </a:r>
            <a:r>
              <a:rPr lang="en-US" sz="1500" dirty="0" err="1" smtClean="0">
                <a:latin typeface="Consolas" panose="020B0609020204030204" pitchFamily="49" charset="0"/>
              </a:rPr>
              <a:t>int</a:t>
            </a:r>
            <a:r>
              <a:rPr lang="en-US" sz="1500" dirty="0" smtClean="0">
                <a:latin typeface="Consolas" panose="020B0609020204030204" pitchFamily="49" charset="0"/>
              </a:rPr>
              <a:t> m{};</a:t>
            </a:r>
          </a:p>
          <a:p>
            <a:pPr marL="800100" lvl="2" indent="0">
              <a:buNone/>
            </a:pPr>
            <a:r>
              <a:rPr lang="en-US" sz="1500" dirty="0" smtClean="0">
                <a:latin typeface="Consolas" panose="020B0609020204030204" pitchFamily="49" charset="0"/>
              </a:rPr>
              <a:t>    </a:t>
            </a:r>
            <a:r>
              <a:rPr lang="en-US" sz="1500" dirty="0" err="1" smtClean="0">
                <a:latin typeface="Consolas" panose="020B0609020204030204" pitchFamily="49" charset="0"/>
              </a:rPr>
              <a:t>int</a:t>
            </a:r>
            <a:r>
              <a:rPr lang="en-US" sz="1500" dirty="0" smtClean="0">
                <a:latin typeface="Consolas" panose="020B0609020204030204" pitchFamily="49" charset="0"/>
              </a:rPr>
              <a:t> n{};</a:t>
            </a:r>
          </a:p>
          <a:p>
            <a:pPr marL="800100" lvl="2" indent="0">
              <a:buNone/>
            </a:pPr>
            <a:endParaRPr lang="en-US" sz="1500" dirty="0" smtClean="0">
              <a:latin typeface="Consolas" panose="020B0609020204030204" pitchFamily="49" charset="0"/>
            </a:endParaRPr>
          </a:p>
          <a:p>
            <a:pPr marL="800100" lvl="2" indent="0">
              <a:buNone/>
            </a:pPr>
            <a:r>
              <a:rPr lang="en-US" sz="1500" dirty="0">
                <a:latin typeface="Consolas" panose="020B0609020204030204" pitchFamily="49" charset="0"/>
              </a:rPr>
              <a:t> </a:t>
            </a:r>
            <a:r>
              <a:rPr lang="en-US" sz="1500" dirty="0" smtClean="0">
                <a:latin typeface="Consolas" panose="020B0609020204030204" pitchFamily="49" charset="0"/>
              </a:rPr>
              <a:t>   </a:t>
            </a:r>
            <a:r>
              <a:rPr lang="en-US" sz="1500" dirty="0" err="1" smtClean="0">
                <a:latin typeface="Consolas" panose="020B0609020204030204" pitchFamily="49" charset="0"/>
              </a:rPr>
              <a:t>std</a:t>
            </a:r>
            <a:r>
              <a:rPr lang="en-US" sz="1500" dirty="0" smtClean="0">
                <a:latin typeface="Consolas" panose="020B0609020204030204" pitchFamily="49" charset="0"/>
              </a:rPr>
              <a:t>::</a:t>
            </a:r>
            <a:r>
              <a:rPr lang="en-US" sz="1500" dirty="0" err="1" smtClean="0">
                <a:latin typeface="Consolas" panose="020B0609020204030204" pitchFamily="49" charset="0"/>
              </a:rPr>
              <a:t>cout</a:t>
            </a:r>
            <a:r>
              <a:rPr lang="en-US" sz="1500" dirty="0" smtClean="0">
                <a:latin typeface="Consolas" panose="020B0609020204030204" pitchFamily="49" charset="0"/>
              </a:rPr>
              <a:t> &lt;&lt; "Enter an integer: ";</a:t>
            </a:r>
          </a:p>
          <a:p>
            <a:pPr marL="800100" lvl="2" indent="0">
              <a:buNone/>
            </a:pPr>
            <a:r>
              <a:rPr lang="en-US" sz="1500" dirty="0">
                <a:latin typeface="Consolas" panose="020B0609020204030204" pitchFamily="49" charset="0"/>
              </a:rPr>
              <a:t> </a:t>
            </a:r>
            <a:r>
              <a:rPr lang="en-US" sz="1500" dirty="0" smtClean="0">
                <a:latin typeface="Consolas" panose="020B0609020204030204" pitchFamily="49" charset="0"/>
              </a:rPr>
              <a:t>   </a:t>
            </a:r>
            <a:r>
              <a:rPr lang="en-US" sz="1500" dirty="0" err="1" smtClean="0">
                <a:latin typeface="Consolas" panose="020B0609020204030204" pitchFamily="49" charset="0"/>
              </a:rPr>
              <a:t>std</a:t>
            </a:r>
            <a:r>
              <a:rPr lang="en-US" sz="1500" dirty="0" smtClean="0">
                <a:latin typeface="Consolas" panose="020B0609020204030204" pitchFamily="49" charset="0"/>
              </a:rPr>
              <a:t>::</a:t>
            </a:r>
            <a:r>
              <a:rPr lang="en-US" sz="1500" dirty="0" err="1" smtClean="0">
                <a:latin typeface="Consolas" panose="020B0609020204030204" pitchFamily="49" charset="0"/>
              </a:rPr>
              <a:t>cin</a:t>
            </a:r>
            <a:r>
              <a:rPr lang="en-US" sz="1500" dirty="0" smtClean="0">
                <a:latin typeface="Consolas" panose="020B0609020204030204" pitchFamily="49" charset="0"/>
              </a:rPr>
              <a:t> &gt;&gt; m;</a:t>
            </a:r>
          </a:p>
          <a:p>
            <a:pPr marL="800100" lvl="2" indent="0">
              <a:buNone/>
            </a:pPr>
            <a:endParaRPr lang="en-US" sz="1500" dirty="0" smtClean="0">
              <a:latin typeface="Consolas" panose="020B0609020204030204" pitchFamily="49" charset="0"/>
            </a:endParaRPr>
          </a:p>
          <a:p>
            <a:pPr marL="800100" lvl="2" indent="0">
              <a:buNone/>
            </a:pPr>
            <a:r>
              <a:rPr lang="en-US" sz="1500" dirty="0">
                <a:latin typeface="Consolas" panose="020B0609020204030204" pitchFamily="49" charset="0"/>
              </a:rPr>
              <a:t> </a:t>
            </a:r>
            <a:r>
              <a:rPr lang="en-US" sz="1500" dirty="0" smtClean="0">
                <a:latin typeface="Consolas" panose="020B0609020204030204" pitchFamily="49" charset="0"/>
              </a:rPr>
              <a:t>   </a:t>
            </a:r>
            <a:r>
              <a:rPr lang="en-US" sz="1500" dirty="0" err="1" smtClean="0">
                <a:latin typeface="Consolas" panose="020B0609020204030204" pitchFamily="49" charset="0"/>
              </a:rPr>
              <a:t>std</a:t>
            </a:r>
            <a:r>
              <a:rPr lang="en-US" sz="1500" dirty="0">
                <a:latin typeface="Consolas" panose="020B0609020204030204" pitchFamily="49" charset="0"/>
              </a:rPr>
              <a:t>::</a:t>
            </a:r>
            <a:r>
              <a:rPr lang="en-US" sz="1500" dirty="0" err="1">
                <a:latin typeface="Consolas" panose="020B0609020204030204" pitchFamily="49" charset="0"/>
              </a:rPr>
              <a:t>cout</a:t>
            </a:r>
            <a:r>
              <a:rPr lang="en-US" sz="1500" dirty="0">
                <a:latin typeface="Consolas" panose="020B0609020204030204" pitchFamily="49" charset="0"/>
              </a:rPr>
              <a:t> &lt;&lt; "Enter </a:t>
            </a:r>
            <a:r>
              <a:rPr lang="en-US" sz="1500" dirty="0" smtClean="0">
                <a:latin typeface="Consolas" panose="020B0609020204030204" pitchFamily="49" charset="0"/>
              </a:rPr>
              <a:t>another integer</a:t>
            </a:r>
            <a:r>
              <a:rPr lang="en-US" sz="1500" dirty="0">
                <a:latin typeface="Consolas" panose="020B0609020204030204" pitchFamily="49" charset="0"/>
              </a:rPr>
              <a:t>: ";</a:t>
            </a:r>
          </a:p>
          <a:p>
            <a:pPr marL="800100" lvl="2" indent="0">
              <a:buNone/>
            </a:pPr>
            <a:r>
              <a:rPr lang="en-US" sz="1500" dirty="0">
                <a:latin typeface="Consolas" panose="020B0609020204030204" pitchFamily="49" charset="0"/>
              </a:rPr>
              <a:t>    </a:t>
            </a:r>
            <a:r>
              <a:rPr lang="en-US" sz="1500" dirty="0" err="1">
                <a:latin typeface="Consolas" panose="020B0609020204030204" pitchFamily="49" charset="0"/>
              </a:rPr>
              <a:t>std</a:t>
            </a:r>
            <a:r>
              <a:rPr lang="en-US" sz="1500" dirty="0">
                <a:latin typeface="Consolas" panose="020B0609020204030204" pitchFamily="49" charset="0"/>
              </a:rPr>
              <a:t>::</a:t>
            </a:r>
            <a:r>
              <a:rPr lang="en-US" sz="1500" dirty="0" err="1">
                <a:latin typeface="Consolas" panose="020B0609020204030204" pitchFamily="49" charset="0"/>
              </a:rPr>
              <a:t>cin</a:t>
            </a:r>
            <a:r>
              <a:rPr lang="en-US" sz="1500" dirty="0">
                <a:latin typeface="Consolas" panose="020B0609020204030204" pitchFamily="49" charset="0"/>
              </a:rPr>
              <a:t> &gt;&gt; n;</a:t>
            </a:r>
          </a:p>
          <a:p>
            <a:pPr marL="800100" lvl="2" indent="0">
              <a:buNone/>
            </a:pPr>
            <a:endParaRPr lang="en-US" sz="1500" dirty="0" smtClean="0">
              <a:latin typeface="Consolas" panose="020B0609020204030204" pitchFamily="49" charset="0"/>
            </a:endParaRPr>
          </a:p>
          <a:p>
            <a:pPr marL="800100" lvl="2" indent="0">
              <a:buNone/>
            </a:pPr>
            <a:r>
              <a:rPr lang="en-US" sz="1500" dirty="0" smtClean="0">
                <a:latin typeface="Consolas" panose="020B0609020204030204" pitchFamily="49" charset="0"/>
              </a:rPr>
              <a:t>    </a:t>
            </a:r>
            <a:r>
              <a:rPr lang="en-US" sz="1500" dirty="0" err="1" smtClean="0">
                <a:latin typeface="Consolas" panose="020B0609020204030204" pitchFamily="49" charset="0"/>
              </a:rPr>
              <a:t>int</a:t>
            </a:r>
            <a:r>
              <a:rPr lang="en-US" sz="1500" dirty="0" smtClean="0">
                <a:latin typeface="Consolas" panose="020B0609020204030204" pitchFamily="49" charset="0"/>
              </a:rPr>
              <a:t> result{ (n == 0) ? ((m &lt; 0) ? -4294967295 : </a:t>
            </a:r>
            <a:r>
              <a:rPr lang="en-US" sz="1500" dirty="0">
                <a:latin typeface="Consolas" panose="020B0609020204030204" pitchFamily="49" charset="0"/>
              </a:rPr>
              <a:t>4294967295</a:t>
            </a:r>
            <a:r>
              <a:rPr lang="en-US" sz="1500" dirty="0" smtClean="0">
                <a:latin typeface="Consolas" panose="020B0609020204030204" pitchFamily="49" charset="0"/>
              </a:rPr>
              <a:t>)</a:t>
            </a:r>
          </a:p>
          <a:p>
            <a:pPr marL="800100" lvl="2" indent="0">
              <a:buNone/>
            </a:pPr>
            <a:r>
              <a:rPr lang="en-US" sz="1500" dirty="0">
                <a:latin typeface="Consolas" panose="020B0609020204030204" pitchFamily="49" charset="0"/>
              </a:rPr>
              <a:t> </a:t>
            </a:r>
            <a:r>
              <a:rPr lang="en-US" sz="1500" dirty="0" smtClean="0">
                <a:latin typeface="Consolas" panose="020B0609020204030204" pitchFamily="49" charset="0"/>
              </a:rPr>
              <a:t>                        : (m/n) };</a:t>
            </a:r>
            <a:endParaRPr lang="en-US" sz="1500" dirty="0">
              <a:latin typeface="Consolas" panose="020B0609020204030204" pitchFamily="49" charset="0"/>
            </a:endParaRPr>
          </a:p>
          <a:p>
            <a:pPr marL="800100" lvl="2" indent="0">
              <a:buNone/>
            </a:pPr>
            <a:endParaRPr lang="en-US" sz="1500" dirty="0">
              <a:latin typeface="Consolas" panose="020B0609020204030204" pitchFamily="49" charset="0"/>
            </a:endParaRPr>
          </a:p>
          <a:p>
            <a:pPr marL="800100" lvl="2" indent="0">
              <a:buNone/>
            </a:pPr>
            <a:r>
              <a:rPr lang="en-US" sz="1500" dirty="0" smtClean="0">
                <a:latin typeface="Consolas" panose="020B0609020204030204" pitchFamily="49" charset="0"/>
              </a:rPr>
              <a:t>    </a:t>
            </a:r>
            <a:r>
              <a:rPr lang="en-US" sz="1500" dirty="0" err="1" smtClean="0">
                <a:latin typeface="Consolas" panose="020B0609020204030204" pitchFamily="49" charset="0"/>
              </a:rPr>
              <a:t>std</a:t>
            </a:r>
            <a:r>
              <a:rPr lang="en-US" sz="1500" dirty="0" smtClean="0">
                <a:latin typeface="Consolas" panose="020B0609020204030204" pitchFamily="49" charset="0"/>
              </a:rPr>
              <a:t>::</a:t>
            </a:r>
            <a:r>
              <a:rPr lang="en-US" sz="1500" dirty="0" err="1" smtClean="0">
                <a:latin typeface="Consolas" panose="020B0609020204030204" pitchFamily="49" charset="0"/>
              </a:rPr>
              <a:t>cout</a:t>
            </a:r>
            <a:r>
              <a:rPr lang="en-US" sz="1500" dirty="0" smtClean="0">
                <a:latin typeface="Consolas" panose="020B0609020204030204" pitchFamily="49" charset="0"/>
              </a:rPr>
              <a:t> &lt;&lt; "m/n = " &lt;&lt; result &lt;&lt; </a:t>
            </a:r>
            <a:r>
              <a:rPr lang="en-US" sz="1500" dirty="0" err="1" smtClean="0">
                <a:latin typeface="Consolas" panose="020B0609020204030204" pitchFamily="49" charset="0"/>
              </a:rPr>
              <a:t>std</a:t>
            </a:r>
            <a:r>
              <a:rPr lang="en-US" sz="1500" dirty="0" smtClean="0">
                <a:latin typeface="Consolas" panose="020B0609020204030204" pitchFamily="49" charset="0"/>
              </a:rPr>
              <a:t>::</a:t>
            </a:r>
            <a:r>
              <a:rPr lang="en-US" sz="1500" dirty="0" err="1" smtClean="0">
                <a:latin typeface="Consolas" panose="020B0609020204030204" pitchFamily="49" charset="0"/>
              </a:rPr>
              <a:t>endl</a:t>
            </a:r>
            <a:r>
              <a:rPr lang="en-US" sz="1500" dirty="0" smtClean="0">
                <a:latin typeface="Consolas" panose="020B0609020204030204" pitchFamily="49" charset="0"/>
              </a:rPr>
              <a:t>;</a:t>
            </a:r>
          </a:p>
          <a:p>
            <a:pPr marL="800100" lvl="2" indent="0">
              <a:buNone/>
            </a:pPr>
            <a:endParaRPr lang="en-US" sz="1500" dirty="0">
              <a:latin typeface="Consolas" panose="020B0609020204030204" pitchFamily="49" charset="0"/>
            </a:endParaRPr>
          </a:p>
          <a:p>
            <a:pPr marL="800100" lvl="2" indent="0">
              <a:buNone/>
            </a:pPr>
            <a:r>
              <a:rPr lang="en-US" sz="1500" dirty="0" smtClean="0">
                <a:latin typeface="Consolas" panose="020B0609020204030204" pitchFamily="49" charset="0"/>
              </a:rPr>
              <a:t>    return 0;</a:t>
            </a:r>
          </a:p>
          <a:p>
            <a:pPr marL="800100" lvl="2" indent="0">
              <a:buNone/>
            </a:pPr>
            <a:r>
              <a:rPr lang="en-US" sz="1500" dirty="0">
                <a:latin typeface="Consolas" panose="020B0609020204030204" pitchFamily="49" charset="0"/>
              </a:rPr>
              <a:t>}</a:t>
            </a:r>
            <a:endParaRPr lang="en-US" sz="1500" dirty="0" smtClean="0">
              <a:latin typeface="Consolas" panose="020B0609020204030204" pitchFamily="49" charset="0"/>
            </a:endParaRPr>
          </a:p>
          <a:p>
            <a:pPr marL="800100" lvl="2" indent="0">
              <a:buNone/>
            </a:pPr>
            <a:endParaRPr lang="en-US" sz="1600" dirty="0">
              <a:latin typeface="Consolas" panose="020B0609020204030204" pitchFamily="49" charset="0"/>
            </a:endParaRPr>
          </a:p>
          <a:p>
            <a:pPr marL="800100" lvl="2" indent="0">
              <a:buNone/>
            </a:pPr>
            <a:endParaRPr lang="en-US" sz="1600" dirty="0" smtClean="0">
              <a:latin typeface="Consolas" panose="020B0609020204030204" pitchFamily="49" charset="0"/>
            </a:endParaRPr>
          </a:p>
        </p:txBody>
      </p:sp>
      <p:sp>
        <p:nvSpPr>
          <p:cNvPr id="5" name="Rounded Rectangle 4"/>
          <p:cNvSpPr/>
          <p:nvPr/>
        </p:nvSpPr>
        <p:spPr>
          <a:xfrm>
            <a:off x="3009596" y="4681600"/>
            <a:ext cx="914332"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ounded Rectangle 5"/>
          <p:cNvSpPr/>
          <p:nvPr/>
        </p:nvSpPr>
        <p:spPr>
          <a:xfrm>
            <a:off x="4118180" y="4681600"/>
            <a:ext cx="3910204"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4118180" y="4941168"/>
            <a:ext cx="669844"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50720038"/>
      </p:ext>
    </p:extLst>
  </p:cSld>
  <p:clrMapOvr>
    <a:masterClrMapping/>
  </p:clrMapOvr>
  <mc:AlternateContent xmlns:mc="http://schemas.openxmlformats.org/markup-compatibility/2006">
    <mc:Choice xmlns:p14="http://schemas.microsoft.com/office/powerpoint/2010/main" Requires="p14">
      <p:transition spd="slow" p14:dur="2000" advTm="6483"/>
    </mc:Choice>
    <mc:Fallback>
      <p:transition spd="slow" advTm="6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bldLst>
      <p:bldP spid="5" grpId="0" animBg="1"/>
      <p:bldP spid="5" grpId="1" animBg="1"/>
      <p:bldP spid="6" grpId="0" animBg="1"/>
      <p:bldP spid="6" grpId="1"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Comments and parentheses</a:t>
            </a:r>
            <a:endParaRPr lang="en-CA" dirty="0"/>
          </a:p>
        </p:txBody>
      </p:sp>
      <p:sp>
        <p:nvSpPr>
          <p:cNvPr id="3" name="Content Placeholder 2"/>
          <p:cNvSpPr>
            <a:spLocks noGrp="1"/>
          </p:cNvSpPr>
          <p:nvPr>
            <p:ph idx="1"/>
          </p:nvPr>
        </p:nvSpPr>
        <p:spPr/>
        <p:txBody>
          <a:bodyPr/>
          <a:lstStyle/>
          <a:p>
            <a:r>
              <a:rPr lang="en-US" dirty="0" smtClean="0"/>
              <a:t>The conditional operator is not </a:t>
            </a:r>
            <a:r>
              <a:rPr lang="en-US" i="1" dirty="0" smtClean="0"/>
              <a:t>natural</a:t>
            </a:r>
            <a:r>
              <a:rPr lang="en-US" dirty="0" smtClean="0"/>
              <a:t> for most programmers</a:t>
            </a:r>
          </a:p>
          <a:p>
            <a:pPr lvl="1"/>
            <a:r>
              <a:rPr lang="en-US" dirty="0" smtClean="0"/>
              <a:t>It is beneficial to comment any ternary operator that is more complex than just evaluating to one statement</a:t>
            </a:r>
          </a:p>
          <a:p>
            <a:pPr lvl="1"/>
            <a:endParaRPr lang="en-US" sz="1600" dirty="0">
              <a:latin typeface="Consolas" panose="020B0609020204030204" pitchFamily="49" charset="0"/>
            </a:endParaRPr>
          </a:p>
          <a:p>
            <a:r>
              <a:rPr lang="en-US" dirty="0" smtClean="0"/>
              <a:t>If any of the operands are any more complex than</a:t>
            </a:r>
          </a:p>
          <a:p>
            <a:pPr lvl="1"/>
            <a:r>
              <a:rPr lang="en-US" dirty="0" smtClean="0"/>
              <a:t>A local variable, parameter, function call or literal</a:t>
            </a:r>
          </a:p>
          <a:p>
            <a:pPr lvl="1"/>
            <a:r>
              <a:rPr lang="en-US" dirty="0" smtClean="0"/>
              <a:t>One of these with a unary operator</a:t>
            </a:r>
          </a:p>
          <a:p>
            <a:pPr marL="0" indent="0">
              <a:buNone/>
            </a:pPr>
            <a:r>
              <a:rPr lang="en-US" dirty="0"/>
              <a:t> </a:t>
            </a:r>
            <a:r>
              <a:rPr lang="en-US" dirty="0" smtClean="0"/>
              <a:t>     put parentheses around them</a:t>
            </a:r>
          </a:p>
          <a:p>
            <a:pPr marL="0" indent="0">
              <a:buNone/>
            </a:pPr>
            <a:endParaRPr lang="en-US" dirty="0"/>
          </a:p>
          <a:p>
            <a:r>
              <a:rPr lang="en-US" dirty="0" smtClean="0"/>
              <a:t>If the conditional operator is being used in an algebraic or logical expression,</a:t>
            </a:r>
          </a:p>
          <a:p>
            <a:pPr marL="0" indent="0">
              <a:buNone/>
            </a:pPr>
            <a:r>
              <a:rPr lang="en-US" dirty="0"/>
              <a:t>	</a:t>
            </a:r>
            <a:r>
              <a:rPr lang="en-US" dirty="0" smtClean="0"/>
              <a:t>put parentheses around the entire operator and its operands</a:t>
            </a:r>
          </a:p>
          <a:p>
            <a:pPr lvl="1"/>
            <a:r>
              <a:rPr lang="en-US" dirty="0" smtClean="0"/>
              <a:t>If it is the right-hand side of an assignment,</a:t>
            </a:r>
          </a:p>
          <a:p>
            <a:pPr marL="457200" lvl="1" indent="0">
              <a:buNone/>
            </a:pPr>
            <a:r>
              <a:rPr lang="en-US" dirty="0"/>
              <a:t>	</a:t>
            </a:r>
            <a:r>
              <a:rPr lang="en-US" dirty="0" smtClean="0"/>
              <a:t>parentheses are not needed</a:t>
            </a:r>
          </a:p>
          <a:p>
            <a:pPr marL="0" indent="0">
              <a:buNone/>
            </a:pPr>
            <a:endParaRPr lang="en-US" dirty="0"/>
          </a:p>
          <a:p>
            <a:pPr marL="0" indent="0">
              <a:buNone/>
            </a:pPr>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9913668"/>
      </p:ext>
    </p:extLst>
  </p:cSld>
  <p:clrMapOvr>
    <a:masterClrMapping/>
  </p:clrMapOvr>
  <mc:AlternateContent xmlns:mc="http://schemas.openxmlformats.org/markup-compatibility/2006">
    <mc:Choice xmlns:p14="http://schemas.microsoft.com/office/powerpoint/2010/main" Requires="p14">
      <p:transition spd="slow" p14:dur="2000" advTm="100749"/>
    </mc:Choice>
    <mc:Fallback>
      <p:transition spd="slow" advTm="100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US" dirty="0" smtClean="0"/>
              <a:t>Understand the C++ conditional or “ternary” </a:t>
            </a:r>
            <a:r>
              <a:rPr lang="en-US" dirty="0"/>
              <a:t>operator</a:t>
            </a:r>
          </a:p>
          <a:p>
            <a:pPr lvl="1"/>
            <a:r>
              <a:rPr lang="en-US" dirty="0" smtClean="0"/>
              <a:t>Know how to use it</a:t>
            </a:r>
            <a:endParaRPr lang="en-US" dirty="0"/>
          </a:p>
          <a:p>
            <a:pPr lvl="1"/>
            <a:r>
              <a:rPr lang="en-US" dirty="0" smtClean="0"/>
              <a:t>Understand you should be careful with it:</a:t>
            </a:r>
          </a:p>
          <a:p>
            <a:pPr lvl="2"/>
            <a:r>
              <a:rPr lang="en-US" dirty="0" smtClean="0"/>
              <a:t>Use comments and parentheses to make your intentions clear</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27241"/>
    </mc:Choice>
    <mc:Fallback>
      <p:transition spd="slow" advTm="27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US" sz="1800" dirty="0" smtClean="0"/>
              <a:t>[1]	</a:t>
            </a:r>
            <a:r>
              <a:rPr lang="en-US" sz="1800" smtClean="0"/>
              <a:t>Wikipedia: </a:t>
            </a:r>
            <a:r>
              <a:rPr lang="en-US" sz="1800" smtClean="0"/>
              <a:t>https</a:t>
            </a:r>
            <a:r>
              <a:rPr lang="en-US" sz="1800" dirty="0"/>
              <a:t>://en.wikipedia.org/wiki/%3F:</a:t>
            </a:r>
            <a:endParaRPr lang="en-US" sz="1800" dirty="0" smtClean="0"/>
          </a:p>
          <a:p>
            <a:pPr marL="0" indent="0">
              <a:buNone/>
            </a:pPr>
            <a:endParaRPr lang="en-CA"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3150"/>
    </mc:Choice>
    <mc:Fallback>
      <p:transition spd="slow" advTm="3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68347347"/>
      </p:ext>
    </p:extLst>
  </p:cSld>
  <p:clrMapOvr>
    <a:masterClrMapping/>
  </p:clrMapOvr>
  <mc:AlternateContent xmlns:mc="http://schemas.openxmlformats.org/markup-compatibility/2006">
    <mc:Choice xmlns:p14="http://schemas.microsoft.com/office/powerpoint/2010/main" Requires="p14">
      <p:transition spd="slow" p14:dur="2000" advTm="2313"/>
    </mc:Choice>
    <mc:Fallback>
      <p:transition spd="slow" advTm="2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2134"/>
    </mc:Choice>
    <mc:Fallback>
      <p:transition spd="slow" advTm="2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3262"/>
    </mc:Choice>
    <mc:Fallback>
      <p:transition spd="slow" advTm="3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topic, we will</a:t>
            </a:r>
            <a:endParaRPr lang="en-CA" dirty="0" smtClean="0"/>
          </a:p>
          <a:p>
            <a:pPr lvl="1"/>
            <a:r>
              <a:rPr lang="en-US" dirty="0" smtClean="0"/>
              <a:t>Review conditional statements</a:t>
            </a:r>
          </a:p>
          <a:p>
            <a:pPr lvl="1"/>
            <a:r>
              <a:rPr lang="en-US" dirty="0" smtClean="0"/>
              <a:t>Describe the conditional operator</a:t>
            </a:r>
          </a:p>
          <a:p>
            <a:pPr lvl="2"/>
            <a:r>
              <a:rPr lang="en-US" dirty="0" smtClean="0"/>
              <a:t>Usually just called “the” ternary operator</a:t>
            </a:r>
            <a:endParaRPr lang="en-US" dirty="0"/>
          </a:p>
          <a:p>
            <a:pPr lvl="1"/>
            <a:r>
              <a:rPr lang="en-US" dirty="0" smtClean="0"/>
              <a:t>Look at examples</a:t>
            </a:r>
          </a:p>
          <a:p>
            <a:pPr lvl="1"/>
            <a:r>
              <a:rPr lang="en-US" dirty="0" smtClean="0"/>
              <a:t>Recommend the use of comments and </a:t>
            </a:r>
            <a:r>
              <a:rPr lang="en-US" dirty="0" err="1" smtClean="0"/>
              <a:t>parenetheses</a:t>
            </a:r>
            <a:endParaRPr lang="en-US" dirty="0" smtClean="0"/>
          </a:p>
          <a:p>
            <a:pPr lvl="1"/>
            <a:endParaRPr lang="en-US" dirty="0" smtClean="0"/>
          </a:p>
          <a:p>
            <a:pPr lvl="1"/>
            <a:endParaRPr lang="en-CA"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15826"/>
    </mc:Choice>
    <mc:Fallback>
      <p:transition spd="slow" advTm="15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Conditional statements</a:t>
            </a:r>
            <a:endParaRPr lang="en-CA" dirty="0"/>
          </a:p>
        </p:txBody>
      </p:sp>
      <p:sp>
        <p:nvSpPr>
          <p:cNvPr id="3" name="Content Placeholder 2"/>
          <p:cNvSpPr>
            <a:spLocks noGrp="1"/>
          </p:cNvSpPr>
          <p:nvPr>
            <p:ph idx="1"/>
          </p:nvPr>
        </p:nvSpPr>
        <p:spPr/>
        <p:txBody>
          <a:bodyPr/>
          <a:lstStyle/>
          <a:p>
            <a:r>
              <a:rPr lang="en-CA" dirty="0" smtClean="0"/>
              <a:t>To date, we have seen unary and binary operators</a:t>
            </a:r>
          </a:p>
          <a:p>
            <a:pPr lvl="1"/>
            <a:r>
              <a:rPr lang="en-US" dirty="0" smtClean="0"/>
              <a:t>The conditional operator takes three operands</a:t>
            </a:r>
          </a:p>
          <a:p>
            <a:pPr lvl="1"/>
            <a:r>
              <a:rPr lang="en-US" dirty="0" smtClean="0"/>
              <a:t>Consequently, it is often just referred to as “the” ternary operator</a:t>
            </a:r>
            <a:endParaRPr lang="en-US" dirty="0" smtClean="0"/>
          </a:p>
          <a:p>
            <a:pPr marL="457200" lvl="1" indent="0">
              <a:buNone/>
            </a:pPr>
            <a:endParaRPr lang="en-US" dirty="0"/>
          </a:p>
          <a:p>
            <a:r>
              <a:rPr lang="en-CA" dirty="0" smtClean="0"/>
              <a:t>We have seen conditional statements,</a:t>
            </a:r>
          </a:p>
          <a:p>
            <a:pPr marL="0" indent="0">
              <a:buNone/>
            </a:pPr>
            <a:r>
              <a:rPr lang="en-US" dirty="0"/>
              <a:t>	</a:t>
            </a:r>
            <a:r>
              <a:rPr lang="en-US" dirty="0" smtClean="0"/>
              <a:t>but both the consequent and alternative bodies must be</a:t>
            </a:r>
          </a:p>
          <a:p>
            <a:pPr marL="0" indent="0">
              <a:buNone/>
            </a:pPr>
            <a:r>
              <a:rPr lang="en-US" dirty="0"/>
              <a:t>	</a:t>
            </a:r>
            <a:r>
              <a:rPr lang="en-US" dirty="0" smtClean="0"/>
              <a:t>separate statements</a:t>
            </a:r>
          </a:p>
          <a:p>
            <a:pPr marL="1257300" lvl="3" indent="0">
              <a:buNone/>
            </a:pPr>
            <a:r>
              <a:rPr lang="en-US" dirty="0" smtClean="0">
                <a:latin typeface="Consolas" panose="020B0609020204030204" pitchFamily="49" charset="0"/>
              </a:rPr>
              <a:t>if ( condition ) {</a:t>
            </a:r>
          </a:p>
          <a:p>
            <a:pPr marL="1257300" lvl="3" indent="0">
              <a:buNone/>
            </a:pPr>
            <a:r>
              <a:rPr lang="en-US" dirty="0" smtClean="0">
                <a:latin typeface="Consolas" panose="020B0609020204030204" pitchFamily="49" charset="0"/>
              </a:rPr>
              <a:t>    // consequent body</a:t>
            </a:r>
          </a:p>
          <a:p>
            <a:pPr marL="1257300" lvl="3" indent="0">
              <a:buNone/>
            </a:pPr>
            <a:r>
              <a:rPr lang="en-US" dirty="0" smtClean="0">
                <a:latin typeface="Consolas" panose="020B0609020204030204" pitchFamily="49" charset="0"/>
              </a:rPr>
              <a:t>} else {</a:t>
            </a:r>
          </a:p>
          <a:p>
            <a:pPr marL="1257300" lvl="3" indent="0">
              <a:buNone/>
            </a:pPr>
            <a:r>
              <a:rPr lang="en-US" dirty="0" smtClean="0">
                <a:latin typeface="Consolas" panose="020B0609020204030204" pitchFamily="49" charset="0"/>
              </a:rPr>
              <a:t>    // alternative body</a:t>
            </a:r>
          </a:p>
          <a:p>
            <a:pPr marL="1257300" lvl="3" indent="0">
              <a:buNone/>
            </a:pPr>
            <a:r>
              <a:rPr lang="en-US" dirty="0" smtClean="0">
                <a:latin typeface="Consolas" panose="020B0609020204030204" pitchFamily="49" charset="0"/>
              </a:rPr>
              <a:t>}</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59590431"/>
      </p:ext>
    </p:extLst>
  </p:cSld>
  <p:clrMapOvr>
    <a:masterClrMapping/>
  </p:clrMapOvr>
  <mc:AlternateContent xmlns:mc="http://schemas.openxmlformats.org/markup-compatibility/2006">
    <mc:Choice xmlns:p14="http://schemas.microsoft.com/office/powerpoint/2010/main" Requires="p14">
      <p:transition spd="slow" p14:dur="2000" advTm="40099"/>
    </mc:Choice>
    <mc:Fallback>
      <p:transition spd="slow" advTm="40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conditional operator</a:t>
            </a:r>
            <a:endParaRPr lang="en-CA" dirty="0"/>
          </a:p>
        </p:txBody>
      </p:sp>
      <p:sp>
        <p:nvSpPr>
          <p:cNvPr id="3" name="Content Placeholder 2"/>
          <p:cNvSpPr>
            <a:spLocks noGrp="1"/>
          </p:cNvSpPr>
          <p:nvPr>
            <p:ph idx="1"/>
          </p:nvPr>
        </p:nvSpPr>
        <p:spPr/>
        <p:txBody>
          <a:bodyPr/>
          <a:lstStyle/>
          <a:p>
            <a:r>
              <a:rPr lang="en-US" dirty="0"/>
              <a:t>The ternary operator works as follows:</a:t>
            </a:r>
          </a:p>
          <a:p>
            <a:pPr marL="0" indent="0" algn="ctr">
              <a:buNone/>
            </a:pPr>
            <a:r>
              <a:rPr lang="en-US" sz="1800" dirty="0" smtClean="0">
                <a:latin typeface="Consolas" panose="020B0609020204030204" pitchFamily="49" charset="0"/>
              </a:rPr>
              <a:t>   </a:t>
            </a:r>
            <a:r>
              <a:rPr lang="en-US" sz="1800" i="1" dirty="0" smtClean="0">
                <a:latin typeface="Consolas" panose="020B0609020204030204" pitchFamily="49" charset="0"/>
              </a:rPr>
              <a:t>condition</a:t>
            </a:r>
            <a:r>
              <a:rPr lang="en-US" sz="1800" dirty="0" smtClean="0">
                <a:latin typeface="Consolas" panose="020B0609020204030204" pitchFamily="49" charset="0"/>
              </a:rPr>
              <a:t> </a:t>
            </a:r>
            <a:r>
              <a:rPr lang="en-US" sz="1800" dirty="0">
                <a:latin typeface="Consolas" panose="020B0609020204030204" pitchFamily="49" charset="0"/>
              </a:rPr>
              <a:t>? </a:t>
            </a:r>
            <a:r>
              <a:rPr lang="en-US" sz="1800" i="1" dirty="0">
                <a:latin typeface="Consolas" panose="020B0609020204030204" pitchFamily="49" charset="0"/>
              </a:rPr>
              <a:t>consequent-expression</a:t>
            </a:r>
            <a:r>
              <a:rPr lang="en-US" sz="1800" dirty="0">
                <a:latin typeface="Consolas" panose="020B0609020204030204" pitchFamily="49" charset="0"/>
              </a:rPr>
              <a:t> : </a:t>
            </a:r>
            <a:r>
              <a:rPr lang="en-US" sz="1800" i="1" dirty="0">
                <a:latin typeface="Consolas" panose="020B0609020204030204" pitchFamily="49" charset="0"/>
              </a:rPr>
              <a:t>alternative-expression</a:t>
            </a:r>
          </a:p>
          <a:p>
            <a:endParaRPr lang="en-US" dirty="0" smtClean="0"/>
          </a:p>
          <a:p>
            <a:r>
              <a:rPr lang="en-US" dirty="0" smtClean="0"/>
              <a:t>If the condition is </a:t>
            </a:r>
            <a:r>
              <a:rPr lang="en-US" dirty="0" smtClean="0">
                <a:latin typeface="Consolas" panose="020B0609020204030204" pitchFamily="49" charset="0"/>
              </a:rPr>
              <a:t>true</a:t>
            </a:r>
            <a:r>
              <a:rPr lang="en-US" dirty="0" smtClean="0"/>
              <a:t>,</a:t>
            </a:r>
          </a:p>
          <a:p>
            <a:pPr marL="0" indent="0">
              <a:buNone/>
            </a:pPr>
            <a:r>
              <a:rPr lang="en-US" dirty="0"/>
              <a:t>	</a:t>
            </a:r>
            <a:r>
              <a:rPr lang="en-US" dirty="0" smtClean="0"/>
              <a:t>the operator evaluates to the consequent expression</a:t>
            </a:r>
          </a:p>
          <a:p>
            <a:pPr marL="0" indent="0">
              <a:buNone/>
            </a:pPr>
            <a:r>
              <a:rPr lang="en-US" dirty="0"/>
              <a:t>	</a:t>
            </a:r>
            <a:r>
              <a:rPr lang="en-US" dirty="0" smtClean="0"/>
              <a:t>otherwise, the operator evaluates to the alterative expression</a:t>
            </a:r>
          </a:p>
          <a:p>
            <a:pPr marL="0" indent="0">
              <a:buNone/>
            </a:pPr>
            <a:endParaRPr lang="en-US" dirty="0"/>
          </a:p>
          <a:p>
            <a:r>
              <a:rPr lang="en-US" dirty="0" smtClean="0"/>
              <a:t>The ternary operator can be used wherever the expressions would be appropriate</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01943447"/>
      </p:ext>
    </p:extLst>
  </p:cSld>
  <p:clrMapOvr>
    <a:masterClrMapping/>
  </p:clrMapOvr>
  <mc:AlternateContent xmlns:mc="http://schemas.openxmlformats.org/markup-compatibility/2006">
    <mc:Choice xmlns:p14="http://schemas.microsoft.com/office/powerpoint/2010/main" Requires="p14">
      <p:transition spd="slow" p14:dur="2000" advTm="70521"/>
    </mc:Choice>
    <mc:Fallback>
      <p:transition spd="slow" advTm="70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conditional operator</a:t>
            </a:r>
            <a:endParaRPr lang="en-CA" dirty="0"/>
          </a:p>
        </p:txBody>
      </p:sp>
      <p:sp>
        <p:nvSpPr>
          <p:cNvPr id="3" name="Content Placeholder 2"/>
          <p:cNvSpPr>
            <a:spLocks noGrp="1"/>
          </p:cNvSpPr>
          <p:nvPr>
            <p:ph idx="1"/>
          </p:nvPr>
        </p:nvSpPr>
        <p:spPr/>
        <p:txBody>
          <a:bodyPr/>
          <a:lstStyle/>
          <a:p>
            <a:r>
              <a:rPr lang="en-US" dirty="0" smtClean="0"/>
              <a:t>For example:</a:t>
            </a:r>
          </a:p>
          <a:p>
            <a:pPr marL="800100" lvl="2" indent="0">
              <a:buNone/>
            </a:pPr>
            <a:r>
              <a:rPr lang="en-US" dirty="0" smtClean="0">
                <a:latin typeface="Consolas" panose="020B0609020204030204" pitchFamily="49" charset="0"/>
              </a:rPr>
              <a:t>double abs( double x ) {</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return (x &gt;= 0.0) ? x : -x;</a:t>
            </a:r>
          </a:p>
          <a:p>
            <a:pPr marL="800100" lvl="2" indent="0">
              <a:buNone/>
            </a:pPr>
            <a:r>
              <a:rPr lang="en-US" dirty="0" smtClean="0">
                <a:latin typeface="Consolas" panose="020B0609020204030204" pitchFamily="49" charset="0"/>
              </a:rPr>
              <a:t>}</a:t>
            </a:r>
          </a:p>
          <a:p>
            <a:pPr marL="800100" lvl="2" indent="0">
              <a:buNone/>
            </a:pPr>
            <a:endParaRPr lang="en-US" dirty="0">
              <a:latin typeface="Consolas" panose="020B0609020204030204" pitchFamily="49" charset="0"/>
            </a:endParaRPr>
          </a:p>
          <a:p>
            <a:pPr marL="800100" lvl="2" indent="0">
              <a:buNone/>
            </a:pPr>
            <a:r>
              <a:rPr lang="en-US" dirty="0" smtClean="0">
                <a:latin typeface="Consolas" panose="020B0609020204030204" pitchFamily="49" charset="0"/>
              </a:rPr>
              <a:t>double </a:t>
            </a:r>
            <a:r>
              <a:rPr lang="en-US" dirty="0" err="1" smtClean="0">
                <a:latin typeface="Consolas" panose="020B0609020204030204" pitchFamily="49" charset="0"/>
              </a:rPr>
              <a:t>sinc</a:t>
            </a:r>
            <a:r>
              <a:rPr lang="en-US" dirty="0" smtClean="0">
                <a:latin typeface="Consolas" panose="020B0609020204030204" pitchFamily="49" charset="0"/>
              </a:rPr>
              <a:t>( </a:t>
            </a:r>
            <a:r>
              <a:rPr lang="en-US" dirty="0">
                <a:latin typeface="Consolas" panose="020B0609020204030204" pitchFamily="49" charset="0"/>
              </a:rPr>
              <a:t>double x ) {</a:t>
            </a:r>
          </a:p>
          <a:p>
            <a:pPr marL="800100" lvl="2" indent="0">
              <a:buNone/>
            </a:pPr>
            <a:r>
              <a:rPr lang="en-US" dirty="0">
                <a:latin typeface="Consolas" panose="020B0609020204030204" pitchFamily="49" charset="0"/>
              </a:rPr>
              <a:t>    return (x </a:t>
            </a:r>
            <a:r>
              <a:rPr lang="en-US" dirty="0" smtClean="0">
                <a:latin typeface="Consolas" panose="020B0609020204030204" pitchFamily="49" charset="0"/>
              </a:rPr>
              <a:t>!= 0.0) </a:t>
            </a:r>
            <a:r>
              <a:rPr lang="en-US" dirty="0">
                <a:latin typeface="Consolas" panose="020B0609020204030204" pitchFamily="49" charset="0"/>
              </a:rPr>
              <a:t>? </a:t>
            </a:r>
            <a:r>
              <a:rPr lang="en-US" dirty="0" smtClean="0">
                <a:latin typeface="Consolas" panose="020B0609020204030204" pitchFamily="49" charset="0"/>
              </a:rPr>
              <a:t>(</a:t>
            </a:r>
            <a:r>
              <a:rPr lang="en-US" dirty="0" err="1" smtClean="0">
                <a:latin typeface="Consolas" panose="020B0609020204030204" pitchFamily="49" charset="0"/>
              </a:rPr>
              <a:t>std</a:t>
            </a:r>
            <a:r>
              <a:rPr lang="en-US" dirty="0" smtClean="0">
                <a:latin typeface="Consolas" panose="020B0609020204030204" pitchFamily="49" charset="0"/>
              </a:rPr>
              <a:t>::sin(x)/x) </a:t>
            </a:r>
            <a:r>
              <a:rPr lang="en-US" dirty="0">
                <a:latin typeface="Consolas" panose="020B0609020204030204" pitchFamily="49" charset="0"/>
              </a:rPr>
              <a:t>: </a:t>
            </a:r>
            <a:r>
              <a:rPr lang="en-US" dirty="0" smtClean="0">
                <a:latin typeface="Consolas" panose="020B0609020204030204" pitchFamily="49" charset="0"/>
              </a:rPr>
              <a:t>1.0;</a:t>
            </a:r>
            <a:endParaRPr lang="en-US" dirty="0">
              <a:latin typeface="Consolas" panose="020B0609020204030204" pitchFamily="49" charset="0"/>
            </a:endParaRPr>
          </a:p>
          <a:p>
            <a:pPr marL="800100" lvl="2" indent="0">
              <a:buNone/>
            </a:pPr>
            <a:r>
              <a:rPr lang="en-US" dirty="0">
                <a:latin typeface="Consolas" panose="020B0609020204030204" pitchFamily="49" charset="0"/>
              </a:rPr>
              <a:t>}</a:t>
            </a:r>
          </a:p>
          <a:p>
            <a:pPr marL="800100" lvl="2" indent="0">
              <a:buNone/>
            </a:pPr>
            <a:endParaRPr lang="en-US" dirty="0" smtClean="0">
              <a:latin typeface="Consolas" panose="020B0609020204030204" pitchFamily="49"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05469386"/>
      </p:ext>
    </p:extLst>
  </p:cSld>
  <p:clrMapOvr>
    <a:masterClrMapping/>
  </p:clrMapOvr>
  <mc:AlternateContent xmlns:mc="http://schemas.openxmlformats.org/markup-compatibility/2006">
    <mc:Choice xmlns:p14="http://schemas.microsoft.com/office/powerpoint/2010/main" Requires="p14">
      <p:transition spd="slow" p14:dur="2000" advTm="115484"/>
    </mc:Choice>
    <mc:Fallback>
      <p:transition spd="slow" advTm="115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conditional operator</a:t>
            </a:r>
            <a:endParaRPr lang="en-CA" dirty="0"/>
          </a:p>
        </p:txBody>
      </p:sp>
      <p:sp>
        <p:nvSpPr>
          <p:cNvPr id="3" name="Content Placeholder 2"/>
          <p:cNvSpPr>
            <a:spLocks noGrp="1"/>
          </p:cNvSpPr>
          <p:nvPr>
            <p:ph idx="1"/>
          </p:nvPr>
        </p:nvSpPr>
        <p:spPr/>
        <p:txBody>
          <a:bodyPr/>
          <a:lstStyle/>
          <a:p>
            <a:r>
              <a:rPr lang="en-US" dirty="0" smtClean="0"/>
              <a:t>To see how it can be used in an arithmetic expression:</a:t>
            </a:r>
          </a:p>
          <a:p>
            <a:pPr marL="800100" lvl="2" indent="0">
              <a:buNone/>
            </a:pPr>
            <a:r>
              <a:rPr lang="en-US" sz="1700" dirty="0" err="1" smtClean="0">
                <a:latin typeface="Consolas" panose="020B0609020204030204" pitchFamily="49" charset="0"/>
              </a:rPr>
              <a:t>int</a:t>
            </a:r>
            <a:r>
              <a:rPr lang="en-US" sz="1700" dirty="0" smtClean="0">
                <a:latin typeface="Consolas" panose="020B0609020204030204" pitchFamily="49" charset="0"/>
              </a:rPr>
              <a:t> main() {</a:t>
            </a:r>
          </a:p>
          <a:p>
            <a:pPr marL="800100" lvl="2" indent="0">
              <a:buNone/>
            </a:pPr>
            <a:r>
              <a:rPr lang="en-US" sz="1700" dirty="0">
                <a:latin typeface="Consolas" panose="020B0609020204030204" pitchFamily="49" charset="0"/>
              </a:rPr>
              <a:t> </a:t>
            </a:r>
            <a:r>
              <a:rPr lang="en-US" sz="1700" dirty="0" smtClean="0">
                <a:latin typeface="Consolas" panose="020B0609020204030204" pitchFamily="49" charset="0"/>
              </a:rPr>
              <a:t>   double x{};</a:t>
            </a:r>
          </a:p>
          <a:p>
            <a:pPr marL="800100" lvl="2" indent="0">
              <a:buNone/>
            </a:pPr>
            <a:r>
              <a:rPr lang="en-US" sz="1700" dirty="0" smtClean="0">
                <a:latin typeface="Consolas" panose="020B0609020204030204" pitchFamily="49" charset="0"/>
              </a:rPr>
              <a:t>    double y{};</a:t>
            </a:r>
          </a:p>
          <a:p>
            <a:pPr marL="800100" lvl="2" indent="0">
              <a:buNone/>
            </a:pPr>
            <a:r>
              <a:rPr lang="en-US" sz="1700" dirty="0">
                <a:latin typeface="Consolas" panose="020B0609020204030204" pitchFamily="49" charset="0"/>
              </a:rPr>
              <a:t> </a:t>
            </a:r>
            <a:r>
              <a:rPr lang="en-US" sz="1700" dirty="0" smtClean="0">
                <a:latin typeface="Consolas" panose="020B0609020204030204" pitchFamily="49" charset="0"/>
              </a:rPr>
              <a:t>   double diff{};</a:t>
            </a:r>
          </a:p>
          <a:p>
            <a:pPr marL="800100" lvl="2" indent="0">
              <a:buNone/>
            </a:pPr>
            <a:r>
              <a:rPr lang="en-US" sz="1700" dirty="0" smtClean="0">
                <a:latin typeface="Consolas" panose="020B0609020204030204" pitchFamily="49" charset="0"/>
              </a:rPr>
              <a:t>    </a:t>
            </a:r>
            <a:r>
              <a:rPr lang="en-US" sz="1700" dirty="0" err="1" smtClean="0">
                <a:latin typeface="Consolas" panose="020B0609020204030204" pitchFamily="49" charset="0"/>
              </a:rPr>
              <a:t>std</a:t>
            </a:r>
            <a:r>
              <a:rPr lang="en-US" sz="1700" dirty="0" smtClean="0">
                <a:latin typeface="Consolas" panose="020B0609020204030204" pitchFamily="49" charset="0"/>
              </a:rPr>
              <a:t>::</a:t>
            </a:r>
            <a:r>
              <a:rPr lang="en-US" sz="1700" dirty="0" err="1" smtClean="0">
                <a:latin typeface="Consolas" panose="020B0609020204030204" pitchFamily="49" charset="0"/>
              </a:rPr>
              <a:t>cout</a:t>
            </a:r>
            <a:r>
              <a:rPr lang="en-US" sz="1700" dirty="0" smtClean="0">
                <a:latin typeface="Consolas" panose="020B0609020204030204" pitchFamily="49" charset="0"/>
              </a:rPr>
              <a:t> &lt;&lt; "Enter a value of x: ";</a:t>
            </a:r>
          </a:p>
          <a:p>
            <a:pPr marL="800100" lvl="2" indent="0">
              <a:buNone/>
            </a:pPr>
            <a:r>
              <a:rPr lang="en-US" sz="1700" dirty="0" smtClean="0">
                <a:latin typeface="Consolas" panose="020B0609020204030204" pitchFamily="49" charset="0"/>
              </a:rPr>
              <a:t>    </a:t>
            </a:r>
            <a:r>
              <a:rPr lang="en-US" sz="1700" dirty="0" err="1" smtClean="0">
                <a:latin typeface="Consolas" panose="020B0609020204030204" pitchFamily="49" charset="0"/>
              </a:rPr>
              <a:t>std</a:t>
            </a:r>
            <a:r>
              <a:rPr lang="en-US" sz="1700" dirty="0" smtClean="0">
                <a:latin typeface="Consolas" panose="020B0609020204030204" pitchFamily="49" charset="0"/>
              </a:rPr>
              <a:t>::</a:t>
            </a:r>
            <a:r>
              <a:rPr lang="en-US" sz="1700" dirty="0" err="1" smtClean="0">
                <a:latin typeface="Consolas" panose="020B0609020204030204" pitchFamily="49" charset="0"/>
              </a:rPr>
              <a:t>cin</a:t>
            </a:r>
            <a:r>
              <a:rPr lang="en-US" sz="1700" dirty="0" smtClean="0">
                <a:latin typeface="Consolas" panose="020B0609020204030204" pitchFamily="49" charset="0"/>
              </a:rPr>
              <a:t> &gt;&gt; x;</a:t>
            </a:r>
          </a:p>
          <a:p>
            <a:pPr marL="800100" lvl="2" indent="0">
              <a:buNone/>
            </a:pPr>
            <a:r>
              <a:rPr lang="en-US" sz="1700" dirty="0" smtClean="0">
                <a:latin typeface="Consolas" panose="020B0609020204030204" pitchFamily="49" charset="0"/>
              </a:rPr>
              <a:t>    </a:t>
            </a:r>
            <a:r>
              <a:rPr lang="en-US" sz="1700" dirty="0" err="1">
                <a:latin typeface="Consolas" panose="020B0609020204030204" pitchFamily="49" charset="0"/>
              </a:rPr>
              <a:t>std</a:t>
            </a:r>
            <a:r>
              <a:rPr lang="en-US" sz="1700" dirty="0">
                <a:latin typeface="Consolas" panose="020B0609020204030204" pitchFamily="49" charset="0"/>
              </a:rPr>
              <a:t>::</a:t>
            </a:r>
            <a:r>
              <a:rPr lang="en-US" sz="1700" dirty="0" err="1">
                <a:latin typeface="Consolas" panose="020B0609020204030204" pitchFamily="49" charset="0"/>
              </a:rPr>
              <a:t>cout</a:t>
            </a:r>
            <a:r>
              <a:rPr lang="en-US" sz="1700" dirty="0">
                <a:latin typeface="Consolas" panose="020B0609020204030204" pitchFamily="49" charset="0"/>
              </a:rPr>
              <a:t> &lt;&lt; "Enter a value of </a:t>
            </a:r>
            <a:r>
              <a:rPr lang="en-US" sz="1700" dirty="0" smtClean="0">
                <a:latin typeface="Consolas" panose="020B0609020204030204" pitchFamily="49" charset="0"/>
              </a:rPr>
              <a:t>y: </a:t>
            </a:r>
            <a:r>
              <a:rPr lang="en-US" sz="1700" dirty="0">
                <a:latin typeface="Consolas" panose="020B0609020204030204" pitchFamily="49" charset="0"/>
              </a:rPr>
              <a:t>";</a:t>
            </a:r>
          </a:p>
          <a:p>
            <a:pPr marL="800100" lvl="2" indent="0">
              <a:buNone/>
            </a:pPr>
            <a:r>
              <a:rPr lang="en-US" sz="1700" dirty="0">
                <a:latin typeface="Consolas" panose="020B0609020204030204" pitchFamily="49" charset="0"/>
              </a:rPr>
              <a:t>    </a:t>
            </a:r>
            <a:r>
              <a:rPr lang="en-US" sz="1700" dirty="0" err="1">
                <a:latin typeface="Consolas" panose="020B0609020204030204" pitchFamily="49" charset="0"/>
              </a:rPr>
              <a:t>std</a:t>
            </a:r>
            <a:r>
              <a:rPr lang="en-US" sz="1700" dirty="0">
                <a:latin typeface="Consolas" panose="020B0609020204030204" pitchFamily="49" charset="0"/>
              </a:rPr>
              <a:t>::</a:t>
            </a:r>
            <a:r>
              <a:rPr lang="en-US" sz="1700" dirty="0" err="1">
                <a:latin typeface="Consolas" panose="020B0609020204030204" pitchFamily="49" charset="0"/>
              </a:rPr>
              <a:t>cin</a:t>
            </a:r>
            <a:r>
              <a:rPr lang="en-US" sz="1700" dirty="0">
                <a:latin typeface="Consolas" panose="020B0609020204030204" pitchFamily="49" charset="0"/>
              </a:rPr>
              <a:t> &gt;&gt; </a:t>
            </a:r>
            <a:r>
              <a:rPr lang="en-US" sz="1700" dirty="0" smtClean="0">
                <a:latin typeface="Consolas" panose="020B0609020204030204" pitchFamily="49" charset="0"/>
              </a:rPr>
              <a:t>y;</a:t>
            </a:r>
          </a:p>
          <a:p>
            <a:pPr marL="800100" lvl="2" indent="0">
              <a:buNone/>
            </a:pPr>
            <a:endParaRPr lang="en-US" sz="1700" dirty="0">
              <a:latin typeface="Consolas" panose="020B0609020204030204" pitchFamily="49" charset="0"/>
            </a:endParaRPr>
          </a:p>
          <a:p>
            <a:pPr marL="800100" lvl="2" indent="0">
              <a:buNone/>
            </a:pPr>
            <a:r>
              <a:rPr lang="en-US" sz="1700" dirty="0" smtClean="0">
                <a:latin typeface="Consolas" panose="020B0609020204030204" pitchFamily="49" charset="0"/>
              </a:rPr>
              <a:t>    diff = ((x &gt;= y) ? x : y) - ((x &lt;= y) ? x : y);</a:t>
            </a:r>
          </a:p>
          <a:p>
            <a:pPr marL="800100" lvl="2" indent="0">
              <a:buNone/>
            </a:pPr>
            <a:endParaRPr lang="en-US" sz="1700" dirty="0">
              <a:latin typeface="Consolas" panose="020B0609020204030204" pitchFamily="49" charset="0"/>
            </a:endParaRPr>
          </a:p>
          <a:p>
            <a:pPr marL="800100" lvl="2" indent="0">
              <a:buNone/>
            </a:pPr>
            <a:r>
              <a:rPr lang="en-US" sz="1700" dirty="0" smtClean="0">
                <a:latin typeface="Consolas" panose="020B0609020204030204" pitchFamily="49" charset="0"/>
              </a:rPr>
              <a:t>    </a:t>
            </a:r>
            <a:r>
              <a:rPr lang="en-US" sz="1700" dirty="0" err="1" smtClean="0">
                <a:latin typeface="Consolas" panose="020B0609020204030204" pitchFamily="49" charset="0"/>
              </a:rPr>
              <a:t>std</a:t>
            </a:r>
            <a:r>
              <a:rPr lang="en-US" sz="1700" dirty="0" smtClean="0">
                <a:latin typeface="Consolas" panose="020B0609020204030204" pitchFamily="49" charset="0"/>
              </a:rPr>
              <a:t>::</a:t>
            </a:r>
            <a:r>
              <a:rPr lang="en-US" sz="1700" dirty="0" err="1" smtClean="0">
                <a:latin typeface="Consolas" panose="020B0609020204030204" pitchFamily="49" charset="0"/>
              </a:rPr>
              <a:t>cout</a:t>
            </a:r>
            <a:r>
              <a:rPr lang="en-US" sz="1700" dirty="0" smtClean="0">
                <a:latin typeface="Consolas" panose="020B0609020204030204" pitchFamily="49" charset="0"/>
              </a:rPr>
              <a:t> &lt;&lt; "|x - y| = " &lt;&lt; diff &lt;&lt; </a:t>
            </a:r>
            <a:r>
              <a:rPr lang="en-US" sz="1700" dirty="0" err="1" smtClean="0">
                <a:latin typeface="Consolas" panose="020B0609020204030204" pitchFamily="49" charset="0"/>
              </a:rPr>
              <a:t>std</a:t>
            </a:r>
            <a:r>
              <a:rPr lang="en-US" sz="1700" dirty="0" smtClean="0">
                <a:latin typeface="Consolas" panose="020B0609020204030204" pitchFamily="49" charset="0"/>
              </a:rPr>
              <a:t>::</a:t>
            </a:r>
            <a:r>
              <a:rPr lang="en-US" sz="1700" dirty="0" err="1" smtClean="0">
                <a:latin typeface="Consolas" panose="020B0609020204030204" pitchFamily="49" charset="0"/>
              </a:rPr>
              <a:t>endl</a:t>
            </a:r>
            <a:r>
              <a:rPr lang="en-US" sz="1700" dirty="0" smtClean="0">
                <a:latin typeface="Consolas" panose="020B0609020204030204" pitchFamily="49" charset="0"/>
              </a:rPr>
              <a:t>;</a:t>
            </a:r>
          </a:p>
          <a:p>
            <a:pPr marL="800100" lvl="2" indent="0">
              <a:buNone/>
            </a:pPr>
            <a:endParaRPr lang="en-US" sz="1700" dirty="0" smtClean="0">
              <a:latin typeface="Consolas" panose="020B0609020204030204" pitchFamily="49" charset="0"/>
            </a:endParaRPr>
          </a:p>
          <a:p>
            <a:pPr marL="800100" lvl="2" indent="0">
              <a:buNone/>
            </a:pPr>
            <a:r>
              <a:rPr lang="en-US" sz="1700" dirty="0" smtClean="0">
                <a:latin typeface="Consolas" panose="020B0609020204030204" pitchFamily="49" charset="0"/>
              </a:rPr>
              <a:t>    return 0;</a:t>
            </a:r>
            <a:endParaRPr lang="en-US" sz="1700" dirty="0">
              <a:latin typeface="Consolas" panose="020B0609020204030204" pitchFamily="49" charset="0"/>
            </a:endParaRPr>
          </a:p>
          <a:p>
            <a:pPr marL="800100" lvl="2" indent="0">
              <a:buNone/>
            </a:pPr>
            <a:r>
              <a:rPr lang="en-US" sz="1700" dirty="0" smtClean="0">
                <a:latin typeface="Consolas" panose="020B0609020204030204" pitchFamily="49" charset="0"/>
              </a:rPr>
              <a:t>}</a:t>
            </a:r>
            <a:endParaRPr lang="en-US" sz="1700" dirty="0">
              <a:latin typeface="Consolas" panose="020B0609020204030204" pitchFamily="49" charset="0"/>
            </a:endParaRPr>
          </a:p>
          <a:p>
            <a:pPr marL="800100" lvl="2" indent="0">
              <a:buNone/>
            </a:pPr>
            <a:endParaRPr lang="en-US" dirty="0" smtClean="0">
              <a:latin typeface="Consolas" panose="020B0609020204030204" pitchFamily="49" charset="0"/>
            </a:endParaRPr>
          </a:p>
        </p:txBody>
      </p:sp>
      <p:sp>
        <p:nvSpPr>
          <p:cNvPr id="5" name="Rounded Rectangle 4"/>
          <p:cNvSpPr/>
          <p:nvPr/>
        </p:nvSpPr>
        <p:spPr>
          <a:xfrm>
            <a:off x="2566662" y="4757802"/>
            <a:ext cx="2304256"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ounded Rectangle 5"/>
          <p:cNvSpPr/>
          <p:nvPr/>
        </p:nvSpPr>
        <p:spPr>
          <a:xfrm>
            <a:off x="5137178" y="4753608"/>
            <a:ext cx="2304256"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899740830"/>
      </p:ext>
    </p:extLst>
  </p:cSld>
  <p:clrMapOvr>
    <a:masterClrMapping/>
  </p:clrMapOvr>
  <mc:AlternateContent xmlns:mc="http://schemas.openxmlformats.org/markup-compatibility/2006">
    <mc:Choice xmlns:p14="http://schemas.microsoft.com/office/powerpoint/2010/main" Requires="p14">
      <p:transition spd="slow" p14:dur="2000" advTm="88502"/>
    </mc:Choice>
    <mc:Fallback>
      <p:transition spd="slow" advTm="88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5" grpId="0" animBg="1"/>
      <p:bldP spid="5" grpId="1"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conditional operator</a:t>
            </a:r>
            <a:endParaRPr lang="en-CA" dirty="0"/>
          </a:p>
        </p:txBody>
      </p:sp>
      <p:sp>
        <p:nvSpPr>
          <p:cNvPr id="3" name="Content Placeholder 2"/>
          <p:cNvSpPr>
            <a:spLocks noGrp="1"/>
          </p:cNvSpPr>
          <p:nvPr>
            <p:ph idx="1"/>
          </p:nvPr>
        </p:nvSpPr>
        <p:spPr/>
        <p:txBody>
          <a:bodyPr/>
          <a:lstStyle/>
          <a:p>
            <a:r>
              <a:rPr lang="en-US" dirty="0" smtClean="0"/>
              <a:t>Suppose you are converting a </a:t>
            </a:r>
            <a:r>
              <a:rPr lang="en-US" dirty="0" smtClean="0">
                <a:latin typeface="Consolas" panose="020B0609020204030204" pitchFamily="49" charset="0"/>
              </a:rPr>
              <a:t>double</a:t>
            </a:r>
            <a:r>
              <a:rPr lang="en-US" dirty="0" smtClean="0"/>
              <a:t> to an </a:t>
            </a:r>
            <a:r>
              <a:rPr lang="en-US" dirty="0" err="1" smtClean="0">
                <a:latin typeface="Consolas" panose="020B0609020204030204" pitchFamily="49" charset="0"/>
              </a:rPr>
              <a:t>int</a:t>
            </a:r>
            <a:r>
              <a:rPr lang="en-US" dirty="0" smtClean="0"/>
              <a:t>:</a:t>
            </a:r>
          </a:p>
          <a:p>
            <a:pPr marL="800100" lvl="2" indent="0">
              <a:buNone/>
            </a:pPr>
            <a:r>
              <a:rPr lang="en-US" sz="1450" dirty="0" err="1" smtClean="0">
                <a:latin typeface="Consolas" panose="020B0609020204030204" pitchFamily="49" charset="0"/>
              </a:rPr>
              <a:t>int</a:t>
            </a:r>
            <a:r>
              <a:rPr lang="en-US" sz="1450" dirty="0" smtClean="0">
                <a:latin typeface="Consolas" panose="020B0609020204030204" pitchFamily="49" charset="0"/>
              </a:rPr>
              <a:t> main() {</a:t>
            </a:r>
          </a:p>
          <a:p>
            <a:pPr marL="800100" lvl="2" indent="0">
              <a:buNone/>
            </a:pPr>
            <a:r>
              <a:rPr lang="en-US" sz="1450" dirty="0" smtClean="0">
                <a:latin typeface="Consolas" panose="020B0609020204030204" pitchFamily="49" charset="0"/>
              </a:rPr>
              <a:t>    double x{};</a:t>
            </a:r>
          </a:p>
          <a:p>
            <a:pPr marL="800100" lvl="2" indent="0">
              <a:buNone/>
            </a:pPr>
            <a:r>
              <a:rPr lang="en-US" sz="1450" dirty="0" smtClean="0">
                <a:latin typeface="Consolas" panose="020B0609020204030204" pitchFamily="49" charset="0"/>
              </a:rPr>
              <a:t>    unsigned </a:t>
            </a:r>
            <a:r>
              <a:rPr lang="en-US" sz="1450" dirty="0" err="1" smtClean="0">
                <a:latin typeface="Consolas" panose="020B0609020204030204" pitchFamily="49" charset="0"/>
              </a:rPr>
              <a:t>int</a:t>
            </a:r>
            <a:r>
              <a:rPr lang="en-US" sz="1450" dirty="0" smtClean="0">
                <a:latin typeface="Consolas" panose="020B0609020204030204" pitchFamily="49" charset="0"/>
              </a:rPr>
              <a:t> n{};</a:t>
            </a:r>
          </a:p>
          <a:p>
            <a:pPr marL="800100" lvl="2" indent="0">
              <a:buNone/>
            </a:pPr>
            <a:endParaRPr lang="en-US" sz="1450" dirty="0" smtClean="0">
              <a:latin typeface="Consolas" panose="020B0609020204030204" pitchFamily="49" charset="0"/>
            </a:endParaRPr>
          </a:p>
          <a:p>
            <a:pPr marL="800100" lvl="2" indent="0">
              <a:buNone/>
            </a:pPr>
            <a:r>
              <a:rPr lang="en-US" sz="1450" dirty="0">
                <a:latin typeface="Consolas" panose="020B0609020204030204" pitchFamily="49" charset="0"/>
              </a:rPr>
              <a:t> </a:t>
            </a:r>
            <a:r>
              <a:rPr lang="en-US" sz="1450" dirty="0" smtClean="0">
                <a:latin typeface="Consolas" panose="020B0609020204030204" pitchFamily="49" charset="0"/>
              </a:rPr>
              <a:t>   while ( true ) {</a:t>
            </a:r>
            <a:endParaRPr lang="en-US" sz="1450" dirty="0">
              <a:latin typeface="Consolas" panose="020B0609020204030204" pitchFamily="49" charset="0"/>
            </a:endParaRPr>
          </a:p>
          <a:p>
            <a:pPr marL="800100" lvl="2" indent="0">
              <a:buNone/>
            </a:pPr>
            <a:r>
              <a:rPr lang="en-US" sz="1450" dirty="0" smtClean="0">
                <a:latin typeface="Consolas" panose="020B0609020204030204" pitchFamily="49" charset="0"/>
              </a:rPr>
              <a:t>        </a:t>
            </a:r>
            <a:r>
              <a:rPr lang="en-US" sz="1450" dirty="0" err="1" smtClean="0">
                <a:latin typeface="Consolas" panose="020B0609020204030204" pitchFamily="49" charset="0"/>
              </a:rPr>
              <a:t>std</a:t>
            </a:r>
            <a:r>
              <a:rPr lang="en-US" sz="1450" dirty="0" smtClean="0">
                <a:latin typeface="Consolas" panose="020B0609020204030204" pitchFamily="49" charset="0"/>
              </a:rPr>
              <a:t>::</a:t>
            </a:r>
            <a:r>
              <a:rPr lang="en-US" sz="1450" dirty="0" err="1" smtClean="0">
                <a:latin typeface="Consolas" panose="020B0609020204030204" pitchFamily="49" charset="0"/>
              </a:rPr>
              <a:t>cout</a:t>
            </a:r>
            <a:r>
              <a:rPr lang="en-US" sz="1450" dirty="0" smtClean="0">
                <a:latin typeface="Consolas" panose="020B0609020204030204" pitchFamily="49" charset="0"/>
              </a:rPr>
              <a:t> &lt;&lt; "Enter a positive double: ";</a:t>
            </a:r>
          </a:p>
          <a:p>
            <a:pPr marL="800100" lvl="2" indent="0">
              <a:buNone/>
            </a:pPr>
            <a:r>
              <a:rPr lang="en-US" sz="1450" dirty="0">
                <a:latin typeface="Consolas" panose="020B0609020204030204" pitchFamily="49" charset="0"/>
              </a:rPr>
              <a:t> </a:t>
            </a:r>
            <a:r>
              <a:rPr lang="en-US" sz="1450" dirty="0" smtClean="0">
                <a:latin typeface="Consolas" panose="020B0609020204030204" pitchFamily="49" charset="0"/>
              </a:rPr>
              <a:t>       </a:t>
            </a:r>
            <a:r>
              <a:rPr lang="en-US" sz="1450" dirty="0" err="1" smtClean="0">
                <a:latin typeface="Consolas" panose="020B0609020204030204" pitchFamily="49" charset="0"/>
              </a:rPr>
              <a:t>std</a:t>
            </a:r>
            <a:r>
              <a:rPr lang="en-US" sz="1450" dirty="0" smtClean="0">
                <a:latin typeface="Consolas" panose="020B0609020204030204" pitchFamily="49" charset="0"/>
              </a:rPr>
              <a:t>::</a:t>
            </a:r>
            <a:r>
              <a:rPr lang="en-US" sz="1450" dirty="0" err="1" smtClean="0">
                <a:latin typeface="Consolas" panose="020B0609020204030204" pitchFamily="49" charset="0"/>
              </a:rPr>
              <a:t>cin</a:t>
            </a:r>
            <a:r>
              <a:rPr lang="en-US" sz="1450" dirty="0" smtClean="0">
                <a:latin typeface="Consolas" panose="020B0609020204030204" pitchFamily="49" charset="0"/>
              </a:rPr>
              <a:t> &gt;&gt; x;</a:t>
            </a:r>
          </a:p>
          <a:p>
            <a:pPr marL="800100" lvl="2" indent="0">
              <a:buNone/>
            </a:pPr>
            <a:endParaRPr lang="en-US" sz="1450" dirty="0">
              <a:latin typeface="Consolas" panose="020B0609020204030204" pitchFamily="49" charset="0"/>
            </a:endParaRPr>
          </a:p>
          <a:p>
            <a:pPr marL="800100" lvl="2" indent="0">
              <a:buNone/>
            </a:pPr>
            <a:r>
              <a:rPr lang="en-US" sz="1450" dirty="0" smtClean="0">
                <a:latin typeface="Consolas" panose="020B0609020204030204" pitchFamily="49" charset="0"/>
              </a:rPr>
              <a:t>        if ( x &gt;= 0.0 ) {</a:t>
            </a:r>
          </a:p>
          <a:p>
            <a:pPr marL="800100" lvl="2" indent="0">
              <a:buNone/>
            </a:pPr>
            <a:r>
              <a:rPr lang="en-US" sz="1450" dirty="0">
                <a:latin typeface="Consolas" panose="020B0609020204030204" pitchFamily="49" charset="0"/>
              </a:rPr>
              <a:t> </a:t>
            </a:r>
            <a:r>
              <a:rPr lang="en-US" sz="1450" dirty="0" smtClean="0">
                <a:latin typeface="Consolas" panose="020B0609020204030204" pitchFamily="49" charset="0"/>
              </a:rPr>
              <a:t>           break;</a:t>
            </a:r>
          </a:p>
          <a:p>
            <a:pPr marL="800100" lvl="2" indent="0">
              <a:buNone/>
            </a:pPr>
            <a:r>
              <a:rPr lang="en-US" sz="1450" dirty="0">
                <a:latin typeface="Consolas" panose="020B0609020204030204" pitchFamily="49" charset="0"/>
              </a:rPr>
              <a:t> </a:t>
            </a:r>
            <a:r>
              <a:rPr lang="en-US" sz="1450" dirty="0" smtClean="0">
                <a:latin typeface="Consolas" panose="020B0609020204030204" pitchFamily="49" charset="0"/>
              </a:rPr>
              <a:t>       }</a:t>
            </a:r>
          </a:p>
          <a:p>
            <a:pPr marL="800100" lvl="2" indent="0">
              <a:buNone/>
            </a:pPr>
            <a:r>
              <a:rPr lang="en-US" sz="1450" dirty="0">
                <a:latin typeface="Consolas" panose="020B0609020204030204" pitchFamily="49" charset="0"/>
              </a:rPr>
              <a:t> </a:t>
            </a:r>
            <a:r>
              <a:rPr lang="en-US" sz="1450" dirty="0" smtClean="0">
                <a:latin typeface="Consolas" panose="020B0609020204030204" pitchFamily="49" charset="0"/>
              </a:rPr>
              <a:t>   }</a:t>
            </a:r>
          </a:p>
          <a:p>
            <a:pPr marL="800100" lvl="2" indent="0">
              <a:buNone/>
            </a:pPr>
            <a:endParaRPr lang="en-US" sz="1450" dirty="0">
              <a:latin typeface="Consolas" panose="020B0609020204030204" pitchFamily="49" charset="0"/>
            </a:endParaRPr>
          </a:p>
          <a:p>
            <a:pPr marL="800100" lvl="2" indent="0">
              <a:buNone/>
            </a:pPr>
            <a:r>
              <a:rPr lang="en-US" sz="1450" dirty="0" smtClean="0">
                <a:latin typeface="Consolas" panose="020B0609020204030204" pitchFamily="49" charset="0"/>
              </a:rPr>
              <a:t>    n = (</a:t>
            </a:r>
            <a:r>
              <a:rPr lang="en-US" sz="1450" dirty="0">
                <a:latin typeface="Consolas" panose="020B0609020204030204" pitchFamily="49" charset="0"/>
              </a:rPr>
              <a:t>x &gt;= 4294967295.0) ? </a:t>
            </a:r>
            <a:r>
              <a:rPr lang="en-US" sz="1450" dirty="0" smtClean="0">
                <a:latin typeface="Consolas" panose="020B0609020204030204" pitchFamily="49" charset="0"/>
              </a:rPr>
              <a:t>4294967295 : x;</a:t>
            </a:r>
          </a:p>
          <a:p>
            <a:pPr marL="800100" lvl="2" indent="0">
              <a:buNone/>
            </a:pPr>
            <a:r>
              <a:rPr lang="en-US" sz="1450" dirty="0" smtClean="0">
                <a:latin typeface="Consolas" panose="020B0609020204030204" pitchFamily="49" charset="0"/>
              </a:rPr>
              <a:t>    </a:t>
            </a:r>
            <a:r>
              <a:rPr lang="en-US" sz="1450" dirty="0" err="1" smtClean="0">
                <a:latin typeface="Consolas" panose="020B0609020204030204" pitchFamily="49" charset="0"/>
              </a:rPr>
              <a:t>std</a:t>
            </a:r>
            <a:r>
              <a:rPr lang="en-US" sz="1450" dirty="0" smtClean="0">
                <a:latin typeface="Consolas" panose="020B0609020204030204" pitchFamily="49" charset="0"/>
              </a:rPr>
              <a:t>::</a:t>
            </a:r>
            <a:r>
              <a:rPr lang="en-US" sz="1450" dirty="0" err="1" smtClean="0">
                <a:latin typeface="Consolas" panose="020B0609020204030204" pitchFamily="49" charset="0"/>
              </a:rPr>
              <a:t>cout</a:t>
            </a:r>
            <a:r>
              <a:rPr lang="en-US" sz="1450" dirty="0" smtClean="0">
                <a:latin typeface="Consolas" panose="020B0609020204030204" pitchFamily="49" charset="0"/>
              </a:rPr>
              <a:t> &lt;&lt; n &lt;&lt; </a:t>
            </a:r>
            <a:r>
              <a:rPr lang="en-US" sz="1450" dirty="0" err="1" smtClean="0">
                <a:latin typeface="Consolas" panose="020B0609020204030204" pitchFamily="49" charset="0"/>
              </a:rPr>
              <a:t>std</a:t>
            </a:r>
            <a:r>
              <a:rPr lang="en-US" sz="1450" dirty="0" smtClean="0">
                <a:latin typeface="Consolas" panose="020B0609020204030204" pitchFamily="49" charset="0"/>
              </a:rPr>
              <a:t>::</a:t>
            </a:r>
            <a:r>
              <a:rPr lang="en-US" sz="1450" dirty="0" err="1" smtClean="0">
                <a:latin typeface="Consolas" panose="020B0609020204030204" pitchFamily="49" charset="0"/>
              </a:rPr>
              <a:t>endl</a:t>
            </a:r>
            <a:r>
              <a:rPr lang="en-US" sz="1450" dirty="0" smtClean="0">
                <a:latin typeface="Consolas" panose="020B0609020204030204" pitchFamily="49" charset="0"/>
              </a:rPr>
              <a:t>;</a:t>
            </a:r>
          </a:p>
          <a:p>
            <a:pPr marL="800100" lvl="2" indent="0">
              <a:buNone/>
            </a:pPr>
            <a:endParaRPr lang="en-US" sz="1450" dirty="0">
              <a:latin typeface="Consolas" panose="020B0609020204030204" pitchFamily="49" charset="0"/>
            </a:endParaRPr>
          </a:p>
          <a:p>
            <a:pPr marL="800100" lvl="2" indent="0">
              <a:buNone/>
            </a:pPr>
            <a:r>
              <a:rPr lang="en-US" sz="1450" dirty="0" smtClean="0">
                <a:latin typeface="Consolas" panose="020B0609020204030204" pitchFamily="49" charset="0"/>
              </a:rPr>
              <a:t>    return 0;</a:t>
            </a:r>
          </a:p>
          <a:p>
            <a:pPr marL="800100" lvl="2" indent="0">
              <a:buNone/>
            </a:pPr>
            <a:r>
              <a:rPr lang="en-US" sz="1450" dirty="0">
                <a:latin typeface="Consolas" panose="020B0609020204030204" pitchFamily="49" charset="0"/>
              </a:rPr>
              <a:t>}</a:t>
            </a:r>
            <a:endParaRPr lang="en-US" sz="1450" dirty="0" smtClean="0">
              <a:latin typeface="Consolas" panose="020B0609020204030204" pitchFamily="49" charset="0"/>
            </a:endParaRPr>
          </a:p>
          <a:p>
            <a:pPr marL="800100" lvl="2" indent="0">
              <a:buNone/>
            </a:pPr>
            <a:endParaRPr lang="en-US" sz="1600" dirty="0">
              <a:latin typeface="Consolas" panose="020B0609020204030204" pitchFamily="49" charset="0"/>
            </a:endParaRPr>
          </a:p>
          <a:p>
            <a:pPr marL="800100" lvl="2" indent="0">
              <a:buNone/>
            </a:pPr>
            <a:endParaRPr lang="en-US" sz="1600" dirty="0" smtClean="0">
              <a:latin typeface="Consolas" panose="020B0609020204030204" pitchFamily="49" charset="0"/>
            </a:endParaRPr>
          </a:p>
        </p:txBody>
      </p:sp>
      <p:sp>
        <p:nvSpPr>
          <p:cNvPr id="8" name="Rectangle 7"/>
          <p:cNvSpPr/>
          <p:nvPr/>
        </p:nvSpPr>
        <p:spPr>
          <a:xfrm>
            <a:off x="4644008" y="3789040"/>
            <a:ext cx="2970685" cy="369332"/>
          </a:xfrm>
          <a:prstGeom prst="rect">
            <a:avLst/>
          </a:prstGeom>
        </p:spPr>
        <p:txBody>
          <a:bodyPr wrap="none">
            <a:spAutoFit/>
          </a:bodyPr>
          <a:lstStyle/>
          <a:p>
            <a:r>
              <a:rPr lang="en-US" dirty="0">
                <a:solidFill>
                  <a:srgbClr val="0070C0"/>
                </a:solidFill>
                <a:latin typeface="Consolas" panose="020B0609020204030204" pitchFamily="49" charset="0"/>
              </a:rPr>
              <a:t>Enter </a:t>
            </a:r>
            <a:r>
              <a:rPr lang="en-US" dirty="0" smtClean="0">
                <a:solidFill>
                  <a:srgbClr val="0070C0"/>
                </a:solidFill>
                <a:latin typeface="Consolas" panose="020B0609020204030204" pitchFamily="49" charset="0"/>
              </a:rPr>
              <a:t>a positive real:</a:t>
            </a:r>
            <a:endParaRPr lang="en-CA" dirty="0">
              <a:solidFill>
                <a:srgbClr val="0070C0"/>
              </a:solidFill>
            </a:endParaRPr>
          </a:p>
        </p:txBody>
      </p:sp>
      <p:sp>
        <p:nvSpPr>
          <p:cNvPr id="9" name="Rectangle 8"/>
          <p:cNvSpPr/>
          <p:nvPr/>
        </p:nvSpPr>
        <p:spPr>
          <a:xfrm>
            <a:off x="7585458" y="3789040"/>
            <a:ext cx="691215" cy="369332"/>
          </a:xfrm>
          <a:prstGeom prst="rect">
            <a:avLst/>
          </a:prstGeom>
        </p:spPr>
        <p:txBody>
          <a:bodyPr wrap="none">
            <a:spAutoFit/>
          </a:bodyPr>
          <a:lstStyle/>
          <a:p>
            <a:r>
              <a:rPr lang="en-US" dirty="0" smtClean="0">
                <a:solidFill>
                  <a:srgbClr val="0070C0"/>
                </a:solidFill>
                <a:latin typeface="Consolas" panose="020B0609020204030204" pitchFamily="49" charset="0"/>
              </a:rPr>
              <a:t>3.14</a:t>
            </a:r>
            <a:endParaRPr lang="en-CA" dirty="0">
              <a:solidFill>
                <a:srgbClr val="0070C0"/>
              </a:solidFill>
            </a:endParaRPr>
          </a:p>
        </p:txBody>
      </p:sp>
      <p:sp>
        <p:nvSpPr>
          <p:cNvPr id="10" name="Rectangle 9"/>
          <p:cNvSpPr/>
          <p:nvPr/>
        </p:nvSpPr>
        <p:spPr>
          <a:xfrm>
            <a:off x="4644008" y="4120682"/>
            <a:ext cx="311304" cy="369332"/>
          </a:xfrm>
          <a:prstGeom prst="rect">
            <a:avLst/>
          </a:prstGeom>
        </p:spPr>
        <p:txBody>
          <a:bodyPr wrap="none">
            <a:spAutoFit/>
          </a:bodyPr>
          <a:lstStyle/>
          <a:p>
            <a:r>
              <a:rPr lang="en-US" dirty="0" smtClean="0">
                <a:solidFill>
                  <a:srgbClr val="0070C0"/>
                </a:solidFill>
                <a:latin typeface="Consolas" panose="020B0609020204030204" pitchFamily="49" charset="0"/>
              </a:rPr>
              <a:t>3</a:t>
            </a:r>
            <a:endParaRPr lang="en-CA" dirty="0">
              <a:solidFill>
                <a:srgbClr val="0070C0"/>
              </a:solidFill>
            </a:endParaRPr>
          </a:p>
        </p:txBody>
      </p:sp>
      <p:sp>
        <p:nvSpPr>
          <p:cNvPr id="11" name="Rectangle 10"/>
          <p:cNvSpPr/>
          <p:nvPr/>
        </p:nvSpPr>
        <p:spPr>
          <a:xfrm>
            <a:off x="4644008" y="4456218"/>
            <a:ext cx="2970685" cy="369332"/>
          </a:xfrm>
          <a:prstGeom prst="rect">
            <a:avLst/>
          </a:prstGeom>
        </p:spPr>
        <p:txBody>
          <a:bodyPr wrap="none">
            <a:spAutoFit/>
          </a:bodyPr>
          <a:lstStyle/>
          <a:p>
            <a:r>
              <a:rPr lang="en-US" dirty="0">
                <a:solidFill>
                  <a:srgbClr val="0070C0"/>
                </a:solidFill>
                <a:latin typeface="Consolas" panose="020B0609020204030204" pitchFamily="49" charset="0"/>
              </a:rPr>
              <a:t>Enter </a:t>
            </a:r>
            <a:r>
              <a:rPr lang="en-US" dirty="0" smtClean="0">
                <a:solidFill>
                  <a:srgbClr val="0070C0"/>
                </a:solidFill>
                <a:latin typeface="Consolas" panose="020B0609020204030204" pitchFamily="49" charset="0"/>
              </a:rPr>
              <a:t>a positive real:</a:t>
            </a:r>
            <a:endParaRPr lang="en-CA" dirty="0">
              <a:solidFill>
                <a:srgbClr val="0070C0"/>
              </a:solidFill>
            </a:endParaRPr>
          </a:p>
        </p:txBody>
      </p:sp>
      <p:sp>
        <p:nvSpPr>
          <p:cNvPr id="12" name="Rectangle 11"/>
          <p:cNvSpPr/>
          <p:nvPr/>
        </p:nvSpPr>
        <p:spPr>
          <a:xfrm>
            <a:off x="7585458" y="4456218"/>
            <a:ext cx="1451038" cy="369332"/>
          </a:xfrm>
          <a:prstGeom prst="rect">
            <a:avLst/>
          </a:prstGeom>
        </p:spPr>
        <p:txBody>
          <a:bodyPr wrap="none">
            <a:spAutoFit/>
          </a:bodyPr>
          <a:lstStyle/>
          <a:p>
            <a:r>
              <a:rPr lang="en-US" dirty="0" smtClean="0">
                <a:solidFill>
                  <a:srgbClr val="0070C0"/>
                </a:solidFill>
                <a:latin typeface="Consolas" panose="020B0609020204030204" pitchFamily="49" charset="0"/>
              </a:rPr>
              <a:t>9876543210</a:t>
            </a:r>
            <a:endParaRPr lang="en-CA" dirty="0">
              <a:solidFill>
                <a:srgbClr val="0070C0"/>
              </a:solidFill>
            </a:endParaRPr>
          </a:p>
        </p:txBody>
      </p:sp>
      <p:sp>
        <p:nvSpPr>
          <p:cNvPr id="13" name="Rectangle 12"/>
          <p:cNvSpPr/>
          <p:nvPr/>
        </p:nvSpPr>
        <p:spPr>
          <a:xfrm>
            <a:off x="4644008" y="4787860"/>
            <a:ext cx="1451038" cy="369332"/>
          </a:xfrm>
          <a:prstGeom prst="rect">
            <a:avLst/>
          </a:prstGeom>
        </p:spPr>
        <p:txBody>
          <a:bodyPr wrap="none">
            <a:spAutoFit/>
          </a:bodyPr>
          <a:lstStyle/>
          <a:p>
            <a:r>
              <a:rPr lang="en-US" dirty="0" smtClean="0">
                <a:solidFill>
                  <a:srgbClr val="0070C0"/>
                </a:solidFill>
                <a:latin typeface="Consolas" panose="020B0609020204030204" pitchFamily="49" charset="0"/>
              </a:rPr>
              <a:t>4294967295</a:t>
            </a:r>
            <a:endParaRPr lang="en-CA" dirty="0">
              <a:solidFill>
                <a:srgbClr val="0070C0"/>
              </a:solidFill>
            </a:endParaRPr>
          </a:p>
        </p:txBody>
      </p:sp>
      <p:sp>
        <p:nvSpPr>
          <p:cNvPr id="15" name="Rounded Rectangle 14"/>
          <p:cNvSpPr/>
          <p:nvPr/>
        </p:nvSpPr>
        <p:spPr>
          <a:xfrm>
            <a:off x="2084378" y="5362330"/>
            <a:ext cx="3910204"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8" name="Audio 1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00363230"/>
      </p:ext>
    </p:extLst>
  </p:cSld>
  <p:clrMapOvr>
    <a:masterClrMapping/>
  </p:clrMapOvr>
  <mc:AlternateContent xmlns:mc="http://schemas.openxmlformats.org/markup-compatibility/2006">
    <mc:Choice xmlns:p14="http://schemas.microsoft.com/office/powerpoint/2010/main" Requires="p14">
      <p:transition spd="slow" p14:dur="2000" advTm="114205"/>
    </mc:Choice>
    <mc:Fallback>
      <p:transition spd="slow" advTm="114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8"/>
                </p:tgtEl>
              </p:cMediaNode>
            </p:audio>
          </p:childTnLst>
        </p:cTn>
      </p:par>
    </p:tnLst>
    <p:bldLst>
      <p:bldP spid="8" grpId="0"/>
      <p:bldP spid="9" grpId="0"/>
      <p:bldP spid="10" grpId="0"/>
      <p:bldP spid="11" grpId="0"/>
      <p:bldP spid="12" grpId="0"/>
      <p:bldP spid="13" grpId="0"/>
      <p:bldP spid="15" grpId="0" animBg="1"/>
      <p:bldP spid="1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conditional operator</a:t>
            </a:r>
            <a:endParaRPr lang="en-CA" dirty="0"/>
          </a:p>
        </p:txBody>
      </p:sp>
      <p:sp>
        <p:nvSpPr>
          <p:cNvPr id="3" name="Content Placeholder 2"/>
          <p:cNvSpPr>
            <a:spLocks noGrp="1"/>
          </p:cNvSpPr>
          <p:nvPr>
            <p:ph idx="1"/>
          </p:nvPr>
        </p:nvSpPr>
        <p:spPr>
          <a:xfrm>
            <a:off x="457200" y="1600200"/>
            <a:ext cx="8470900" cy="4525963"/>
          </a:xfrm>
        </p:spPr>
        <p:txBody>
          <a:bodyPr/>
          <a:lstStyle/>
          <a:p>
            <a:r>
              <a:rPr lang="en-US" dirty="0" smtClean="0"/>
              <a:t>Note that you don’t have to remember or recalculate </a:t>
            </a:r>
            <a:r>
              <a:rPr lang="en-US" dirty="0" smtClean="0">
                <a:latin typeface="Times New Roman" panose="02020603050405020304" pitchFamily="18" charset="0"/>
                <a:ea typeface="Tahoma" panose="020B0604030504040204" pitchFamily="34" charset="0"/>
                <a:cs typeface="Times New Roman" panose="02020603050405020304" pitchFamily="18" charset="0"/>
              </a:rPr>
              <a:t>2</a:t>
            </a:r>
            <a:r>
              <a:rPr lang="en-US" baseline="30000" dirty="0" smtClean="0">
                <a:latin typeface="Times New Roman" panose="02020603050405020304" pitchFamily="18" charset="0"/>
                <a:ea typeface="Tahoma" panose="020B0604030504040204" pitchFamily="34" charset="0"/>
                <a:cs typeface="Times New Roman" panose="02020603050405020304" pitchFamily="18" charset="0"/>
              </a:rPr>
              <a:t>32</a:t>
            </a:r>
            <a:r>
              <a:rPr lang="en-US" dirty="0" smtClean="0">
                <a:latin typeface="Times New Roman" panose="02020603050405020304" pitchFamily="18" charset="0"/>
                <a:ea typeface="Tahoma" panose="020B0604030504040204" pitchFamily="34" charset="0"/>
                <a:cs typeface="Times New Roman" panose="02020603050405020304" pitchFamily="18" charset="0"/>
              </a:rPr>
              <a:t> – 1</a:t>
            </a:r>
            <a:r>
              <a:rPr lang="en-US" dirty="0" smtClean="0"/>
              <a:t>:</a:t>
            </a:r>
          </a:p>
          <a:p>
            <a:pPr marL="800100" lvl="2" indent="0">
              <a:buNone/>
            </a:pPr>
            <a:r>
              <a:rPr lang="en-US" sz="1500" dirty="0" smtClean="0">
                <a:latin typeface="Consolas" panose="020B0609020204030204" pitchFamily="49" charset="0"/>
              </a:rPr>
              <a:t>#include &lt;</a:t>
            </a:r>
            <a:r>
              <a:rPr lang="en-US" sz="1500" dirty="0" err="1" smtClean="0">
                <a:latin typeface="Consolas" panose="020B0609020204030204" pitchFamily="49" charset="0"/>
              </a:rPr>
              <a:t>iostream</a:t>
            </a:r>
            <a:r>
              <a:rPr lang="en-US" sz="1500" dirty="0" smtClean="0">
                <a:latin typeface="Consolas" panose="020B0609020204030204" pitchFamily="49" charset="0"/>
              </a:rPr>
              <a:t>&gt;</a:t>
            </a:r>
          </a:p>
          <a:p>
            <a:pPr marL="800100" lvl="2" indent="0">
              <a:buNone/>
            </a:pPr>
            <a:r>
              <a:rPr lang="en-US" sz="1500" dirty="0" smtClean="0">
                <a:latin typeface="Consolas" panose="020B0609020204030204" pitchFamily="49" charset="0"/>
              </a:rPr>
              <a:t>#include &lt;limits&gt;</a:t>
            </a:r>
          </a:p>
          <a:p>
            <a:pPr marL="800100" lvl="2" indent="0">
              <a:buNone/>
            </a:pPr>
            <a:endParaRPr lang="en-US" sz="1500" dirty="0" smtClean="0">
              <a:latin typeface="Consolas" panose="020B0609020204030204" pitchFamily="49" charset="0"/>
            </a:endParaRPr>
          </a:p>
          <a:p>
            <a:pPr marL="800100" lvl="2" indent="0">
              <a:buNone/>
            </a:pPr>
            <a:r>
              <a:rPr lang="en-US" sz="1500" dirty="0" err="1" smtClean="0">
                <a:latin typeface="Consolas" panose="020B0609020204030204" pitchFamily="49" charset="0"/>
              </a:rPr>
              <a:t>int</a:t>
            </a:r>
            <a:r>
              <a:rPr lang="en-US" sz="1500" dirty="0" smtClean="0">
                <a:latin typeface="Consolas" panose="020B0609020204030204" pitchFamily="49" charset="0"/>
              </a:rPr>
              <a:t> main();</a:t>
            </a:r>
            <a:endParaRPr lang="en-US" sz="1500" dirty="0">
              <a:latin typeface="Consolas" panose="020B0609020204030204" pitchFamily="49" charset="0"/>
            </a:endParaRPr>
          </a:p>
          <a:p>
            <a:pPr marL="800100" lvl="2" indent="0">
              <a:buNone/>
            </a:pPr>
            <a:endParaRPr lang="en-US" sz="1500" dirty="0" smtClean="0">
              <a:latin typeface="Consolas" panose="020B0609020204030204" pitchFamily="49" charset="0"/>
            </a:endParaRPr>
          </a:p>
          <a:p>
            <a:pPr marL="800100" lvl="2" indent="0">
              <a:buNone/>
            </a:pPr>
            <a:r>
              <a:rPr lang="en-US" sz="1500" dirty="0" err="1" smtClean="0">
                <a:latin typeface="Consolas" panose="020B0609020204030204" pitchFamily="49" charset="0"/>
              </a:rPr>
              <a:t>int</a:t>
            </a:r>
            <a:r>
              <a:rPr lang="en-US" sz="1500" dirty="0" smtClean="0">
                <a:latin typeface="Consolas" panose="020B0609020204030204" pitchFamily="49" charset="0"/>
              </a:rPr>
              <a:t> main() {</a:t>
            </a:r>
          </a:p>
          <a:p>
            <a:pPr marL="800100" lvl="2" indent="0">
              <a:buNone/>
            </a:pPr>
            <a:r>
              <a:rPr lang="en-US" sz="1500" dirty="0" smtClean="0">
                <a:latin typeface="Consolas" panose="020B0609020204030204" pitchFamily="49" charset="0"/>
              </a:rPr>
              <a:t>    </a:t>
            </a:r>
            <a:r>
              <a:rPr lang="en-US" sz="1500" dirty="0" err="1" smtClean="0">
                <a:latin typeface="Consolas" panose="020B0609020204030204" pitchFamily="49" charset="0"/>
              </a:rPr>
              <a:t>std</a:t>
            </a:r>
            <a:r>
              <a:rPr lang="en-US" sz="1500" dirty="0" smtClean="0">
                <a:latin typeface="Consolas" panose="020B0609020204030204" pitchFamily="49" charset="0"/>
              </a:rPr>
              <a:t>::</a:t>
            </a:r>
            <a:r>
              <a:rPr lang="en-US" sz="1500" dirty="0" err="1" smtClean="0">
                <a:latin typeface="Consolas" panose="020B0609020204030204" pitchFamily="49" charset="0"/>
              </a:rPr>
              <a:t>cout</a:t>
            </a:r>
            <a:r>
              <a:rPr lang="en-US" sz="1500" dirty="0" smtClean="0">
                <a:latin typeface="Consolas" panose="020B0609020204030204" pitchFamily="49" charset="0"/>
              </a:rPr>
              <a:t> &lt;&lt; "Min </a:t>
            </a:r>
            <a:r>
              <a:rPr lang="en-US" sz="1500" dirty="0" err="1" smtClean="0">
                <a:latin typeface="Consolas" panose="020B0609020204030204" pitchFamily="49" charset="0"/>
              </a:rPr>
              <a:t>int</a:t>
            </a:r>
            <a:r>
              <a:rPr lang="en-US" sz="1500" dirty="0" smtClean="0">
                <a:latin typeface="Consolas" panose="020B0609020204030204" pitchFamily="49" charset="0"/>
              </a:rPr>
              <a:t>: " </a:t>
            </a:r>
          </a:p>
          <a:p>
            <a:pPr marL="800100" lvl="2" indent="0">
              <a:buNone/>
            </a:pPr>
            <a:r>
              <a:rPr lang="en-US" sz="1500" dirty="0">
                <a:latin typeface="Consolas" panose="020B0609020204030204" pitchFamily="49" charset="0"/>
              </a:rPr>
              <a:t> </a:t>
            </a:r>
            <a:r>
              <a:rPr lang="en-US" sz="1500" dirty="0" smtClean="0">
                <a:latin typeface="Consolas" panose="020B0609020204030204" pitchFamily="49" charset="0"/>
              </a:rPr>
              <a:t>             &lt;&lt; </a:t>
            </a:r>
            <a:r>
              <a:rPr lang="en-US" sz="1500" dirty="0" err="1">
                <a:latin typeface="Consolas" panose="020B0609020204030204" pitchFamily="49" charset="0"/>
              </a:rPr>
              <a:t>std</a:t>
            </a:r>
            <a:r>
              <a:rPr lang="en-US" sz="1500" dirty="0">
                <a:latin typeface="Consolas" panose="020B0609020204030204" pitchFamily="49" charset="0"/>
              </a:rPr>
              <a:t>::</a:t>
            </a:r>
            <a:r>
              <a:rPr lang="en-US" sz="1500" dirty="0" err="1">
                <a:latin typeface="Consolas" panose="020B0609020204030204" pitchFamily="49" charset="0"/>
              </a:rPr>
              <a:t>numeric_limits</a:t>
            </a:r>
            <a:r>
              <a:rPr lang="en-US" sz="1500" dirty="0">
                <a:latin typeface="Consolas" panose="020B0609020204030204" pitchFamily="49" charset="0"/>
              </a:rPr>
              <a:t>&lt;</a:t>
            </a:r>
            <a:r>
              <a:rPr lang="en-US" sz="1500" dirty="0" err="1">
                <a:latin typeface="Consolas" panose="020B0609020204030204" pitchFamily="49" charset="0"/>
              </a:rPr>
              <a:t>int</a:t>
            </a:r>
            <a:r>
              <a:rPr lang="en-US" sz="1500" dirty="0">
                <a:latin typeface="Consolas" panose="020B0609020204030204" pitchFamily="49" charset="0"/>
              </a:rPr>
              <a:t>&gt;::min</a:t>
            </a:r>
            <a:r>
              <a:rPr lang="en-US" sz="1500" dirty="0" smtClean="0">
                <a:latin typeface="Consolas" panose="020B0609020204030204" pitchFamily="49" charset="0"/>
              </a:rPr>
              <a:t>() &lt;&lt; </a:t>
            </a:r>
            <a:r>
              <a:rPr lang="en-US" sz="1500" dirty="0" err="1" smtClean="0">
                <a:latin typeface="Consolas" panose="020B0609020204030204" pitchFamily="49" charset="0"/>
              </a:rPr>
              <a:t>std</a:t>
            </a:r>
            <a:r>
              <a:rPr lang="en-US" sz="1500" dirty="0" smtClean="0">
                <a:latin typeface="Consolas" panose="020B0609020204030204" pitchFamily="49" charset="0"/>
              </a:rPr>
              <a:t>::</a:t>
            </a:r>
            <a:r>
              <a:rPr lang="en-US" sz="1500" dirty="0" err="1" smtClean="0">
                <a:latin typeface="Consolas" panose="020B0609020204030204" pitchFamily="49" charset="0"/>
              </a:rPr>
              <a:t>endl</a:t>
            </a:r>
            <a:r>
              <a:rPr lang="en-US" sz="1500" dirty="0" smtClean="0">
                <a:latin typeface="Consolas" panose="020B0609020204030204" pitchFamily="49" charset="0"/>
              </a:rPr>
              <a:t>;</a:t>
            </a:r>
          </a:p>
          <a:p>
            <a:pPr marL="800100" lvl="2" indent="0">
              <a:buNone/>
            </a:pPr>
            <a:r>
              <a:rPr lang="en-US" sz="1500" dirty="0" smtClean="0">
                <a:latin typeface="Consolas" panose="020B0609020204030204" pitchFamily="49" charset="0"/>
              </a:rPr>
              <a:t>    </a:t>
            </a:r>
            <a:r>
              <a:rPr lang="en-US" sz="1500" dirty="0" err="1">
                <a:latin typeface="Consolas" panose="020B0609020204030204" pitchFamily="49" charset="0"/>
              </a:rPr>
              <a:t>std</a:t>
            </a:r>
            <a:r>
              <a:rPr lang="en-US" sz="1500" dirty="0">
                <a:latin typeface="Consolas" panose="020B0609020204030204" pitchFamily="49" charset="0"/>
              </a:rPr>
              <a:t>::</a:t>
            </a:r>
            <a:r>
              <a:rPr lang="en-US" sz="1500" dirty="0" err="1">
                <a:latin typeface="Consolas" panose="020B0609020204030204" pitchFamily="49" charset="0"/>
              </a:rPr>
              <a:t>cout</a:t>
            </a:r>
            <a:r>
              <a:rPr lang="en-US" sz="1500" dirty="0">
                <a:latin typeface="Consolas" panose="020B0609020204030204" pitchFamily="49" charset="0"/>
              </a:rPr>
              <a:t> &lt;&lt; "Max </a:t>
            </a:r>
            <a:r>
              <a:rPr lang="en-US" sz="1500" dirty="0" err="1">
                <a:latin typeface="Consolas" panose="020B0609020204030204" pitchFamily="49" charset="0"/>
              </a:rPr>
              <a:t>int</a:t>
            </a:r>
            <a:r>
              <a:rPr lang="en-US" sz="1500" dirty="0">
                <a:latin typeface="Consolas" panose="020B0609020204030204" pitchFamily="49" charset="0"/>
              </a:rPr>
              <a:t>: " </a:t>
            </a:r>
          </a:p>
          <a:p>
            <a:pPr marL="800100" lvl="2" indent="0">
              <a:buNone/>
            </a:pPr>
            <a:r>
              <a:rPr lang="en-US" sz="1500" dirty="0">
                <a:latin typeface="Consolas" panose="020B0609020204030204" pitchFamily="49" charset="0"/>
              </a:rPr>
              <a:t>              &lt;&lt; </a:t>
            </a:r>
            <a:r>
              <a:rPr lang="en-US" sz="1500" dirty="0" err="1">
                <a:latin typeface="Consolas" panose="020B0609020204030204" pitchFamily="49" charset="0"/>
              </a:rPr>
              <a:t>std</a:t>
            </a:r>
            <a:r>
              <a:rPr lang="en-US" sz="1500" dirty="0">
                <a:latin typeface="Consolas" panose="020B0609020204030204" pitchFamily="49" charset="0"/>
              </a:rPr>
              <a:t>::</a:t>
            </a:r>
            <a:r>
              <a:rPr lang="en-US" sz="1500" dirty="0" err="1">
                <a:latin typeface="Consolas" panose="020B0609020204030204" pitchFamily="49" charset="0"/>
              </a:rPr>
              <a:t>numeric_limits</a:t>
            </a:r>
            <a:r>
              <a:rPr lang="en-US" sz="1500" dirty="0">
                <a:latin typeface="Consolas" panose="020B0609020204030204" pitchFamily="49" charset="0"/>
              </a:rPr>
              <a:t>&lt;</a:t>
            </a:r>
            <a:r>
              <a:rPr lang="en-US" sz="1500" dirty="0" err="1">
                <a:latin typeface="Consolas" panose="020B0609020204030204" pitchFamily="49" charset="0"/>
              </a:rPr>
              <a:t>int</a:t>
            </a:r>
            <a:r>
              <a:rPr lang="en-US" sz="1500" dirty="0" smtClean="0">
                <a:latin typeface="Consolas" panose="020B0609020204030204" pitchFamily="49" charset="0"/>
              </a:rPr>
              <a:t>&gt;::max() </a:t>
            </a:r>
            <a:r>
              <a:rPr lang="en-US" sz="1500" dirty="0">
                <a:latin typeface="Consolas" panose="020B0609020204030204" pitchFamily="49" charset="0"/>
              </a:rPr>
              <a:t>&lt;&lt; </a:t>
            </a:r>
            <a:r>
              <a:rPr lang="en-US" sz="1500" dirty="0" err="1">
                <a:latin typeface="Consolas" panose="020B0609020204030204" pitchFamily="49" charset="0"/>
              </a:rPr>
              <a:t>std</a:t>
            </a:r>
            <a:r>
              <a:rPr lang="en-US" sz="1500" dirty="0">
                <a:latin typeface="Consolas" panose="020B0609020204030204" pitchFamily="49" charset="0"/>
              </a:rPr>
              <a:t>::</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r>
              <a:rPr lang="en-US" sz="1500" dirty="0">
                <a:latin typeface="Consolas" panose="020B0609020204030204" pitchFamily="49" charset="0"/>
              </a:rPr>
              <a:t>    </a:t>
            </a:r>
            <a:r>
              <a:rPr lang="en-US" sz="1500" dirty="0" err="1">
                <a:latin typeface="Consolas" panose="020B0609020204030204" pitchFamily="49" charset="0"/>
              </a:rPr>
              <a:t>std</a:t>
            </a:r>
            <a:r>
              <a:rPr lang="en-US" sz="1500" dirty="0">
                <a:latin typeface="Consolas" panose="020B0609020204030204" pitchFamily="49" charset="0"/>
              </a:rPr>
              <a:t>::</a:t>
            </a:r>
            <a:r>
              <a:rPr lang="en-US" sz="1500" dirty="0" err="1">
                <a:latin typeface="Consolas" panose="020B0609020204030204" pitchFamily="49" charset="0"/>
              </a:rPr>
              <a:t>cout</a:t>
            </a:r>
            <a:r>
              <a:rPr lang="en-US" sz="1500" dirty="0">
                <a:latin typeface="Consolas" panose="020B0609020204030204" pitchFamily="49" charset="0"/>
              </a:rPr>
              <a:t> &lt;&lt; "</a:t>
            </a:r>
            <a:r>
              <a:rPr lang="en-US" sz="1500" dirty="0" smtClean="0">
                <a:latin typeface="Consolas" panose="020B0609020204030204" pitchFamily="49" charset="0"/>
              </a:rPr>
              <a:t>Min </a:t>
            </a:r>
            <a:r>
              <a:rPr lang="en-US" sz="1500" dirty="0">
                <a:latin typeface="Consolas" panose="020B0609020204030204" pitchFamily="49" charset="0"/>
              </a:rPr>
              <a:t>unsigned </a:t>
            </a:r>
            <a:r>
              <a:rPr lang="en-US" sz="1500" dirty="0" err="1">
                <a:latin typeface="Consolas" panose="020B0609020204030204" pitchFamily="49" charset="0"/>
              </a:rPr>
              <a:t>int</a:t>
            </a:r>
            <a:r>
              <a:rPr lang="en-US" sz="1500" dirty="0">
                <a:latin typeface="Consolas" panose="020B0609020204030204" pitchFamily="49" charset="0"/>
              </a:rPr>
              <a:t>: “</a:t>
            </a:r>
          </a:p>
          <a:p>
            <a:pPr marL="800100" lvl="2" indent="0">
              <a:buNone/>
            </a:pPr>
            <a:r>
              <a:rPr lang="en-US" sz="1500" dirty="0">
                <a:latin typeface="Consolas" panose="020B0609020204030204" pitchFamily="49" charset="0"/>
              </a:rPr>
              <a:t>              &lt;&lt; </a:t>
            </a:r>
            <a:r>
              <a:rPr lang="en-US" sz="1500" dirty="0" err="1">
                <a:latin typeface="Consolas" panose="020B0609020204030204" pitchFamily="49" charset="0"/>
              </a:rPr>
              <a:t>std</a:t>
            </a:r>
            <a:r>
              <a:rPr lang="en-US" sz="1500" dirty="0">
                <a:latin typeface="Consolas" panose="020B0609020204030204" pitchFamily="49" charset="0"/>
              </a:rPr>
              <a:t>::</a:t>
            </a:r>
            <a:r>
              <a:rPr lang="en-US" sz="1500" dirty="0" err="1">
                <a:latin typeface="Consolas" panose="020B0609020204030204" pitchFamily="49" charset="0"/>
              </a:rPr>
              <a:t>numeric_limits</a:t>
            </a:r>
            <a:r>
              <a:rPr lang="en-US" sz="1500" dirty="0">
                <a:latin typeface="Consolas" panose="020B0609020204030204" pitchFamily="49" charset="0"/>
              </a:rPr>
              <a:t>&lt;unsigned </a:t>
            </a:r>
            <a:r>
              <a:rPr lang="en-US" sz="1500" dirty="0" err="1">
                <a:latin typeface="Consolas" panose="020B0609020204030204" pitchFamily="49" charset="0"/>
              </a:rPr>
              <a:t>int</a:t>
            </a:r>
            <a:r>
              <a:rPr lang="en-US" sz="1500" dirty="0">
                <a:latin typeface="Consolas" panose="020B0609020204030204" pitchFamily="49" charset="0"/>
              </a:rPr>
              <a:t>&gt;::min() &lt;&lt; </a:t>
            </a:r>
            <a:r>
              <a:rPr lang="en-US" sz="1500" dirty="0" err="1">
                <a:latin typeface="Consolas" panose="020B0609020204030204" pitchFamily="49" charset="0"/>
              </a:rPr>
              <a:t>std</a:t>
            </a:r>
            <a:r>
              <a:rPr lang="en-US" sz="1500" dirty="0">
                <a:latin typeface="Consolas" panose="020B0609020204030204" pitchFamily="49" charset="0"/>
              </a:rPr>
              <a:t>::</a:t>
            </a:r>
            <a:r>
              <a:rPr lang="en-US" sz="1500" dirty="0" err="1">
                <a:latin typeface="Consolas" panose="020B0609020204030204" pitchFamily="49" charset="0"/>
              </a:rPr>
              <a:t>endl</a:t>
            </a:r>
            <a:r>
              <a:rPr lang="en-US" sz="1500" dirty="0">
                <a:latin typeface="Consolas" panose="020B0609020204030204" pitchFamily="49" charset="0"/>
              </a:rPr>
              <a:t>;</a:t>
            </a:r>
            <a:endParaRPr lang="en-US" sz="1500" dirty="0" smtClean="0">
              <a:latin typeface="Consolas" panose="020B0609020204030204" pitchFamily="49" charset="0"/>
            </a:endParaRPr>
          </a:p>
          <a:p>
            <a:pPr marL="800100" lvl="2" indent="0">
              <a:buNone/>
            </a:pPr>
            <a:r>
              <a:rPr lang="en-US" sz="1500" dirty="0" smtClean="0">
                <a:latin typeface="Consolas" panose="020B0609020204030204" pitchFamily="49" charset="0"/>
              </a:rPr>
              <a:t>    </a:t>
            </a:r>
            <a:r>
              <a:rPr lang="en-US" sz="1500" dirty="0" err="1">
                <a:latin typeface="Consolas" panose="020B0609020204030204" pitchFamily="49" charset="0"/>
              </a:rPr>
              <a:t>std</a:t>
            </a:r>
            <a:r>
              <a:rPr lang="en-US" sz="1500" dirty="0">
                <a:latin typeface="Consolas" panose="020B0609020204030204" pitchFamily="49" charset="0"/>
              </a:rPr>
              <a:t>::</a:t>
            </a:r>
            <a:r>
              <a:rPr lang="en-US" sz="1500" dirty="0" err="1">
                <a:latin typeface="Consolas" panose="020B0609020204030204" pitchFamily="49" charset="0"/>
              </a:rPr>
              <a:t>cout</a:t>
            </a:r>
            <a:r>
              <a:rPr lang="en-US" sz="1500" dirty="0">
                <a:latin typeface="Consolas" panose="020B0609020204030204" pitchFamily="49" charset="0"/>
              </a:rPr>
              <a:t> &lt;&lt; "Max </a:t>
            </a:r>
            <a:r>
              <a:rPr lang="en-US" sz="1500" dirty="0" smtClean="0">
                <a:latin typeface="Consolas" panose="020B0609020204030204" pitchFamily="49" charset="0"/>
              </a:rPr>
              <a:t>unsigned </a:t>
            </a:r>
            <a:r>
              <a:rPr lang="en-US" sz="1500" dirty="0" err="1" smtClean="0">
                <a:latin typeface="Consolas" panose="020B0609020204030204" pitchFamily="49" charset="0"/>
              </a:rPr>
              <a:t>int</a:t>
            </a:r>
            <a:r>
              <a:rPr lang="en-US" sz="1500" dirty="0">
                <a:latin typeface="Consolas" panose="020B0609020204030204" pitchFamily="49" charset="0"/>
              </a:rPr>
              <a:t>: </a:t>
            </a:r>
            <a:r>
              <a:rPr lang="en-US" sz="1500" dirty="0" smtClean="0">
                <a:latin typeface="Consolas" panose="020B0609020204030204" pitchFamily="49" charset="0"/>
              </a:rPr>
              <a:t>"</a:t>
            </a:r>
          </a:p>
          <a:p>
            <a:pPr marL="800100" lvl="2" indent="0">
              <a:buNone/>
            </a:pPr>
            <a:r>
              <a:rPr lang="en-US" sz="1500" dirty="0">
                <a:latin typeface="Consolas" panose="020B0609020204030204" pitchFamily="49" charset="0"/>
              </a:rPr>
              <a:t> </a:t>
            </a:r>
            <a:r>
              <a:rPr lang="en-US" sz="1500" dirty="0" smtClean="0">
                <a:latin typeface="Consolas" panose="020B0609020204030204" pitchFamily="49" charset="0"/>
              </a:rPr>
              <a:t>             &lt;&lt; </a:t>
            </a:r>
            <a:r>
              <a:rPr lang="en-US" sz="1500" dirty="0" err="1">
                <a:latin typeface="Consolas" panose="020B0609020204030204" pitchFamily="49" charset="0"/>
              </a:rPr>
              <a:t>std</a:t>
            </a:r>
            <a:r>
              <a:rPr lang="en-US" sz="1500" dirty="0">
                <a:latin typeface="Consolas" panose="020B0609020204030204" pitchFamily="49" charset="0"/>
              </a:rPr>
              <a:t>::</a:t>
            </a:r>
            <a:r>
              <a:rPr lang="en-US" sz="1500" dirty="0" err="1" smtClean="0">
                <a:latin typeface="Consolas" panose="020B0609020204030204" pitchFamily="49" charset="0"/>
              </a:rPr>
              <a:t>numeric_limits</a:t>
            </a:r>
            <a:r>
              <a:rPr lang="en-US" sz="1500" dirty="0" smtClean="0">
                <a:latin typeface="Consolas" panose="020B0609020204030204" pitchFamily="49" charset="0"/>
              </a:rPr>
              <a:t>&lt;unsigned </a:t>
            </a:r>
            <a:r>
              <a:rPr lang="en-US" sz="1500" dirty="0" err="1" smtClean="0">
                <a:latin typeface="Consolas" panose="020B0609020204030204" pitchFamily="49" charset="0"/>
              </a:rPr>
              <a:t>int</a:t>
            </a:r>
            <a:r>
              <a:rPr lang="en-US" sz="1500" dirty="0">
                <a:latin typeface="Consolas" panose="020B0609020204030204" pitchFamily="49" charset="0"/>
              </a:rPr>
              <a:t>&gt;::</a:t>
            </a:r>
            <a:r>
              <a:rPr lang="en-US" sz="1500" dirty="0" smtClean="0">
                <a:latin typeface="Consolas" panose="020B0609020204030204" pitchFamily="49" charset="0"/>
              </a:rPr>
              <a:t>max() &lt;&lt; </a:t>
            </a:r>
            <a:r>
              <a:rPr lang="en-US" sz="1500" dirty="0" err="1">
                <a:latin typeface="Consolas" panose="020B0609020204030204" pitchFamily="49" charset="0"/>
              </a:rPr>
              <a:t>std</a:t>
            </a:r>
            <a:r>
              <a:rPr lang="en-US" sz="1500" dirty="0">
                <a:latin typeface="Consolas" panose="020B0609020204030204" pitchFamily="49" charset="0"/>
              </a:rPr>
              <a:t>::</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endParaRPr lang="en-US" sz="1500" dirty="0">
              <a:latin typeface="Consolas" panose="020B0609020204030204" pitchFamily="49" charset="0"/>
            </a:endParaRPr>
          </a:p>
          <a:p>
            <a:pPr marL="800100" lvl="2" indent="0">
              <a:buNone/>
            </a:pPr>
            <a:r>
              <a:rPr lang="en-US" sz="1500" dirty="0" smtClean="0">
                <a:latin typeface="Consolas" panose="020B0609020204030204" pitchFamily="49" charset="0"/>
              </a:rPr>
              <a:t>    return 0;</a:t>
            </a:r>
          </a:p>
          <a:p>
            <a:pPr marL="800100" lvl="2" indent="0">
              <a:buNone/>
            </a:pPr>
            <a:r>
              <a:rPr lang="en-US" sz="1500" dirty="0">
                <a:latin typeface="Consolas" panose="020B0609020204030204" pitchFamily="49" charset="0"/>
              </a:rPr>
              <a:t>}</a:t>
            </a:r>
            <a:endParaRPr lang="en-US" sz="1500" dirty="0" smtClean="0">
              <a:latin typeface="Consolas" panose="020B0609020204030204" pitchFamily="49" charset="0"/>
            </a:endParaRPr>
          </a:p>
          <a:p>
            <a:pPr marL="800100" lvl="2" indent="0">
              <a:buNone/>
            </a:pPr>
            <a:endParaRPr lang="en-US" sz="1600" dirty="0">
              <a:latin typeface="Consolas" panose="020B0609020204030204" pitchFamily="49" charset="0"/>
            </a:endParaRPr>
          </a:p>
          <a:p>
            <a:pPr marL="800100" lvl="2" indent="0">
              <a:buNone/>
            </a:pPr>
            <a:endParaRPr lang="en-US" sz="1600" dirty="0" smtClean="0">
              <a:latin typeface="Consolas" panose="020B0609020204030204" pitchFamily="49" charset="0"/>
            </a:endParaRPr>
          </a:p>
        </p:txBody>
      </p:sp>
      <p:sp>
        <p:nvSpPr>
          <p:cNvPr id="5" name="Rectangle 4"/>
          <p:cNvSpPr/>
          <p:nvPr/>
        </p:nvSpPr>
        <p:spPr>
          <a:xfrm>
            <a:off x="4318046" y="2060848"/>
            <a:ext cx="4237057" cy="1477328"/>
          </a:xfrm>
          <a:prstGeom prst="rect">
            <a:avLst/>
          </a:prstGeom>
        </p:spPr>
        <p:txBody>
          <a:bodyPr wrap="none">
            <a:spAutoFit/>
          </a:bodyPr>
          <a:lstStyle/>
          <a:p>
            <a:r>
              <a:rPr lang="en-US" dirty="0" smtClean="0">
                <a:solidFill>
                  <a:srgbClr val="0070C0"/>
                </a:solidFill>
                <a:latin typeface="Georgia" panose="02040502050405020303" pitchFamily="18" charset="0"/>
              </a:rPr>
              <a:t>Output:</a:t>
            </a:r>
            <a:endParaRPr lang="en-CA" dirty="0" smtClean="0">
              <a:solidFill>
                <a:srgbClr val="0070C0"/>
              </a:solidFill>
              <a:latin typeface="Georgia" panose="02040502050405020303" pitchFamily="18" charset="0"/>
            </a:endParaRPr>
          </a:p>
          <a:p>
            <a:r>
              <a:rPr lang="en-CA" dirty="0" smtClean="0">
                <a:solidFill>
                  <a:srgbClr val="0070C0"/>
                </a:solidFill>
                <a:latin typeface="Consolas" panose="020B0609020204030204" pitchFamily="49" charset="0"/>
              </a:rPr>
              <a:t>    Min </a:t>
            </a:r>
            <a:r>
              <a:rPr lang="en-CA" dirty="0" err="1">
                <a:solidFill>
                  <a:srgbClr val="0070C0"/>
                </a:solidFill>
                <a:latin typeface="Consolas" panose="020B0609020204030204" pitchFamily="49" charset="0"/>
              </a:rPr>
              <a:t>int</a:t>
            </a:r>
            <a:r>
              <a:rPr lang="en-CA" dirty="0">
                <a:solidFill>
                  <a:srgbClr val="0070C0"/>
                </a:solidFill>
                <a:latin typeface="Consolas" panose="020B0609020204030204" pitchFamily="49" charset="0"/>
              </a:rPr>
              <a:t>: -2147483648</a:t>
            </a:r>
          </a:p>
          <a:p>
            <a:r>
              <a:rPr lang="en-CA" dirty="0" smtClean="0">
                <a:solidFill>
                  <a:srgbClr val="0070C0"/>
                </a:solidFill>
                <a:latin typeface="Consolas" panose="020B0609020204030204" pitchFamily="49" charset="0"/>
              </a:rPr>
              <a:t>    Max </a:t>
            </a:r>
            <a:r>
              <a:rPr lang="en-CA" dirty="0" err="1">
                <a:solidFill>
                  <a:srgbClr val="0070C0"/>
                </a:solidFill>
                <a:latin typeface="Consolas" panose="020B0609020204030204" pitchFamily="49" charset="0"/>
              </a:rPr>
              <a:t>int</a:t>
            </a:r>
            <a:r>
              <a:rPr lang="en-CA" dirty="0">
                <a:solidFill>
                  <a:srgbClr val="0070C0"/>
                </a:solidFill>
                <a:latin typeface="Consolas" panose="020B0609020204030204" pitchFamily="49" charset="0"/>
              </a:rPr>
              <a:t>: 2147483647</a:t>
            </a:r>
          </a:p>
          <a:p>
            <a:r>
              <a:rPr lang="en-CA" dirty="0" smtClean="0">
                <a:solidFill>
                  <a:srgbClr val="0070C0"/>
                </a:solidFill>
                <a:latin typeface="Consolas" panose="020B0609020204030204" pitchFamily="49" charset="0"/>
              </a:rPr>
              <a:t>    Min </a:t>
            </a:r>
            <a:r>
              <a:rPr lang="en-CA" dirty="0">
                <a:solidFill>
                  <a:srgbClr val="0070C0"/>
                </a:solidFill>
                <a:latin typeface="Consolas" panose="020B0609020204030204" pitchFamily="49" charset="0"/>
              </a:rPr>
              <a:t>unsigned </a:t>
            </a:r>
            <a:r>
              <a:rPr lang="en-CA" dirty="0" err="1">
                <a:solidFill>
                  <a:srgbClr val="0070C0"/>
                </a:solidFill>
                <a:latin typeface="Consolas" panose="020B0609020204030204" pitchFamily="49" charset="0"/>
              </a:rPr>
              <a:t>int</a:t>
            </a:r>
            <a:r>
              <a:rPr lang="en-CA" dirty="0">
                <a:solidFill>
                  <a:srgbClr val="0070C0"/>
                </a:solidFill>
                <a:latin typeface="Consolas" panose="020B0609020204030204" pitchFamily="49" charset="0"/>
              </a:rPr>
              <a:t>: 0</a:t>
            </a:r>
          </a:p>
          <a:p>
            <a:r>
              <a:rPr lang="en-CA" dirty="0" smtClean="0">
                <a:solidFill>
                  <a:srgbClr val="0070C0"/>
                </a:solidFill>
                <a:latin typeface="Consolas" panose="020B0609020204030204" pitchFamily="49" charset="0"/>
              </a:rPr>
              <a:t>    Max </a:t>
            </a:r>
            <a:r>
              <a:rPr lang="en-CA" dirty="0">
                <a:solidFill>
                  <a:srgbClr val="0070C0"/>
                </a:solidFill>
                <a:latin typeface="Consolas" panose="020B0609020204030204" pitchFamily="49" charset="0"/>
              </a:rPr>
              <a:t>unsigned </a:t>
            </a:r>
            <a:r>
              <a:rPr lang="en-CA" dirty="0" err="1">
                <a:solidFill>
                  <a:srgbClr val="0070C0"/>
                </a:solidFill>
                <a:latin typeface="Consolas" panose="020B0609020204030204" pitchFamily="49" charset="0"/>
              </a:rPr>
              <a:t>int</a:t>
            </a:r>
            <a:r>
              <a:rPr lang="en-CA" dirty="0">
                <a:solidFill>
                  <a:srgbClr val="0070C0"/>
                </a:solidFill>
                <a:latin typeface="Consolas" panose="020B0609020204030204" pitchFamily="49" charset="0"/>
              </a:rPr>
              <a:t>: 4294967295</a:t>
            </a:r>
          </a:p>
        </p:txBody>
      </p:sp>
      <p:sp>
        <p:nvSpPr>
          <p:cNvPr id="13" name="Rounded Rectangle 12"/>
          <p:cNvSpPr/>
          <p:nvPr/>
        </p:nvSpPr>
        <p:spPr>
          <a:xfrm>
            <a:off x="3088296" y="3839276"/>
            <a:ext cx="3326506"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ounded Rectangle 13"/>
          <p:cNvSpPr/>
          <p:nvPr/>
        </p:nvSpPr>
        <p:spPr>
          <a:xfrm>
            <a:off x="3085044" y="4404454"/>
            <a:ext cx="3326506"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ounded Rectangle 14"/>
          <p:cNvSpPr/>
          <p:nvPr/>
        </p:nvSpPr>
        <p:spPr>
          <a:xfrm>
            <a:off x="3081792" y="4969632"/>
            <a:ext cx="4298520"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ounded Rectangle 15"/>
          <p:cNvSpPr/>
          <p:nvPr/>
        </p:nvSpPr>
        <p:spPr>
          <a:xfrm>
            <a:off x="3078540" y="5534810"/>
            <a:ext cx="4301772"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Audio 1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59932659"/>
      </p:ext>
    </p:extLst>
  </p:cSld>
  <p:clrMapOvr>
    <a:masterClrMapping/>
  </p:clrMapOvr>
  <mc:AlternateContent xmlns:mc="http://schemas.openxmlformats.org/markup-compatibility/2006">
    <mc:Choice xmlns:p14="http://schemas.microsoft.com/office/powerpoint/2010/main" Requires="p14">
      <p:transition spd="slow" p14:dur="2000" advTm="93819"/>
    </mc:Choice>
    <mc:Fallback>
      <p:transition spd="slow" advTm="93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4"/>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6"/>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9"/>
                </p:tgtEl>
              </p:cMediaNode>
            </p:audio>
          </p:childTnLst>
        </p:cTn>
      </p:par>
    </p:tnLst>
    <p:bldLst>
      <p:bldP spid="5"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conditional operator</a:t>
            </a:r>
            <a:endParaRPr lang="en-CA" dirty="0"/>
          </a:p>
        </p:txBody>
      </p:sp>
      <p:sp>
        <p:nvSpPr>
          <p:cNvPr id="3" name="Content Placeholder 2"/>
          <p:cNvSpPr>
            <a:spLocks noGrp="1"/>
          </p:cNvSpPr>
          <p:nvPr>
            <p:ph idx="1"/>
          </p:nvPr>
        </p:nvSpPr>
        <p:spPr/>
        <p:txBody>
          <a:bodyPr/>
          <a:lstStyle/>
          <a:p>
            <a:r>
              <a:rPr lang="en-US" dirty="0" smtClean="0"/>
              <a:t>Suppose you are trying to avoid a division by zero:</a:t>
            </a:r>
          </a:p>
          <a:p>
            <a:pPr marL="800100" lvl="2" indent="0">
              <a:buNone/>
            </a:pPr>
            <a:r>
              <a:rPr lang="en-US" sz="1500" dirty="0" err="1" smtClean="0">
                <a:latin typeface="Consolas" panose="020B0609020204030204" pitchFamily="49" charset="0"/>
              </a:rPr>
              <a:t>int</a:t>
            </a:r>
            <a:r>
              <a:rPr lang="en-US" sz="1500" dirty="0" smtClean="0">
                <a:latin typeface="Consolas" panose="020B0609020204030204" pitchFamily="49" charset="0"/>
              </a:rPr>
              <a:t> main() {</a:t>
            </a:r>
          </a:p>
          <a:p>
            <a:pPr marL="800100" lvl="2" indent="0">
              <a:buNone/>
            </a:pPr>
            <a:r>
              <a:rPr lang="en-US" sz="1500" dirty="0" smtClean="0">
                <a:latin typeface="Consolas" panose="020B0609020204030204" pitchFamily="49" charset="0"/>
              </a:rPr>
              <a:t>    unsigned </a:t>
            </a:r>
            <a:r>
              <a:rPr lang="en-US" sz="1500" dirty="0" err="1" smtClean="0">
                <a:latin typeface="Consolas" panose="020B0609020204030204" pitchFamily="49" charset="0"/>
              </a:rPr>
              <a:t>int</a:t>
            </a:r>
            <a:r>
              <a:rPr lang="en-US" sz="1500" dirty="0" smtClean="0">
                <a:latin typeface="Consolas" panose="020B0609020204030204" pitchFamily="49" charset="0"/>
              </a:rPr>
              <a:t> m{};</a:t>
            </a:r>
          </a:p>
          <a:p>
            <a:pPr marL="800100" lvl="2" indent="0">
              <a:buNone/>
            </a:pPr>
            <a:r>
              <a:rPr lang="en-US" sz="1500" dirty="0">
                <a:latin typeface="Consolas" panose="020B0609020204030204" pitchFamily="49" charset="0"/>
              </a:rPr>
              <a:t> </a:t>
            </a:r>
            <a:r>
              <a:rPr lang="en-US" sz="1500" dirty="0" smtClean="0">
                <a:latin typeface="Consolas" panose="020B0609020204030204" pitchFamily="49" charset="0"/>
              </a:rPr>
              <a:t>   unsigned </a:t>
            </a:r>
            <a:r>
              <a:rPr lang="en-US" sz="1500" dirty="0" err="1" smtClean="0">
                <a:latin typeface="Consolas" panose="020B0609020204030204" pitchFamily="49" charset="0"/>
              </a:rPr>
              <a:t>int</a:t>
            </a:r>
            <a:r>
              <a:rPr lang="en-US" sz="1500" dirty="0" smtClean="0">
                <a:latin typeface="Consolas" panose="020B0609020204030204" pitchFamily="49" charset="0"/>
              </a:rPr>
              <a:t> n{};</a:t>
            </a:r>
          </a:p>
          <a:p>
            <a:pPr marL="800100" lvl="2" indent="0">
              <a:buNone/>
            </a:pPr>
            <a:endParaRPr lang="en-US" sz="1500" dirty="0" smtClean="0">
              <a:latin typeface="Consolas" panose="020B0609020204030204" pitchFamily="49" charset="0"/>
            </a:endParaRPr>
          </a:p>
          <a:p>
            <a:pPr marL="800100" lvl="2" indent="0">
              <a:buNone/>
            </a:pPr>
            <a:r>
              <a:rPr lang="en-US" sz="1500" dirty="0">
                <a:latin typeface="Consolas" panose="020B0609020204030204" pitchFamily="49" charset="0"/>
              </a:rPr>
              <a:t> </a:t>
            </a:r>
            <a:r>
              <a:rPr lang="en-US" sz="1500" dirty="0" smtClean="0">
                <a:latin typeface="Consolas" panose="020B0609020204030204" pitchFamily="49" charset="0"/>
              </a:rPr>
              <a:t>   </a:t>
            </a:r>
            <a:r>
              <a:rPr lang="en-US" sz="1500" dirty="0" err="1" smtClean="0">
                <a:latin typeface="Consolas" panose="020B0609020204030204" pitchFamily="49" charset="0"/>
              </a:rPr>
              <a:t>std</a:t>
            </a:r>
            <a:r>
              <a:rPr lang="en-US" sz="1500" dirty="0" smtClean="0">
                <a:latin typeface="Consolas" panose="020B0609020204030204" pitchFamily="49" charset="0"/>
              </a:rPr>
              <a:t>::</a:t>
            </a:r>
            <a:r>
              <a:rPr lang="en-US" sz="1500" dirty="0" err="1" smtClean="0">
                <a:latin typeface="Consolas" panose="020B0609020204030204" pitchFamily="49" charset="0"/>
              </a:rPr>
              <a:t>cout</a:t>
            </a:r>
            <a:r>
              <a:rPr lang="en-US" sz="1500" dirty="0" smtClean="0">
                <a:latin typeface="Consolas" panose="020B0609020204030204" pitchFamily="49" charset="0"/>
              </a:rPr>
              <a:t> &lt;&lt; "Enter a non-negative integer: ";</a:t>
            </a:r>
          </a:p>
          <a:p>
            <a:pPr marL="800100" lvl="2" indent="0">
              <a:buNone/>
            </a:pPr>
            <a:r>
              <a:rPr lang="en-US" sz="1500" dirty="0">
                <a:latin typeface="Consolas" panose="020B0609020204030204" pitchFamily="49" charset="0"/>
              </a:rPr>
              <a:t> </a:t>
            </a:r>
            <a:r>
              <a:rPr lang="en-US" sz="1500" dirty="0" smtClean="0">
                <a:latin typeface="Consolas" panose="020B0609020204030204" pitchFamily="49" charset="0"/>
              </a:rPr>
              <a:t>   </a:t>
            </a:r>
            <a:r>
              <a:rPr lang="en-US" sz="1500" dirty="0" err="1" smtClean="0">
                <a:latin typeface="Consolas" panose="020B0609020204030204" pitchFamily="49" charset="0"/>
              </a:rPr>
              <a:t>std</a:t>
            </a:r>
            <a:r>
              <a:rPr lang="en-US" sz="1500" dirty="0" smtClean="0">
                <a:latin typeface="Consolas" panose="020B0609020204030204" pitchFamily="49" charset="0"/>
              </a:rPr>
              <a:t>::</a:t>
            </a:r>
            <a:r>
              <a:rPr lang="en-US" sz="1500" dirty="0" err="1" smtClean="0">
                <a:latin typeface="Consolas" panose="020B0609020204030204" pitchFamily="49" charset="0"/>
              </a:rPr>
              <a:t>cin</a:t>
            </a:r>
            <a:r>
              <a:rPr lang="en-US" sz="1500" dirty="0" smtClean="0">
                <a:latin typeface="Consolas" panose="020B0609020204030204" pitchFamily="49" charset="0"/>
              </a:rPr>
              <a:t> &gt;&gt; m;</a:t>
            </a:r>
          </a:p>
          <a:p>
            <a:pPr marL="800100" lvl="2" indent="0">
              <a:buNone/>
            </a:pPr>
            <a:endParaRPr lang="en-US" sz="1500" dirty="0" smtClean="0">
              <a:latin typeface="Consolas" panose="020B0609020204030204" pitchFamily="49" charset="0"/>
            </a:endParaRPr>
          </a:p>
          <a:p>
            <a:pPr marL="800100" lvl="2" indent="0">
              <a:buNone/>
            </a:pPr>
            <a:r>
              <a:rPr lang="en-US" sz="1500" dirty="0">
                <a:latin typeface="Consolas" panose="020B0609020204030204" pitchFamily="49" charset="0"/>
              </a:rPr>
              <a:t> </a:t>
            </a:r>
            <a:r>
              <a:rPr lang="en-US" sz="1500" dirty="0" smtClean="0">
                <a:latin typeface="Consolas" panose="020B0609020204030204" pitchFamily="49" charset="0"/>
              </a:rPr>
              <a:t>   </a:t>
            </a:r>
            <a:r>
              <a:rPr lang="en-US" sz="1500" dirty="0" err="1" smtClean="0">
                <a:latin typeface="Consolas" panose="020B0609020204030204" pitchFamily="49" charset="0"/>
              </a:rPr>
              <a:t>std</a:t>
            </a:r>
            <a:r>
              <a:rPr lang="en-US" sz="1500" dirty="0">
                <a:latin typeface="Consolas" panose="020B0609020204030204" pitchFamily="49" charset="0"/>
              </a:rPr>
              <a:t>::</a:t>
            </a:r>
            <a:r>
              <a:rPr lang="en-US" sz="1500" dirty="0" err="1">
                <a:latin typeface="Consolas" panose="020B0609020204030204" pitchFamily="49" charset="0"/>
              </a:rPr>
              <a:t>cout</a:t>
            </a:r>
            <a:r>
              <a:rPr lang="en-US" sz="1500" dirty="0">
                <a:latin typeface="Consolas" panose="020B0609020204030204" pitchFamily="49" charset="0"/>
              </a:rPr>
              <a:t> &lt;&lt; "Enter </a:t>
            </a:r>
            <a:r>
              <a:rPr lang="en-US" sz="1500" dirty="0" smtClean="0">
                <a:latin typeface="Consolas" panose="020B0609020204030204" pitchFamily="49" charset="0"/>
              </a:rPr>
              <a:t>another non-negative </a:t>
            </a:r>
            <a:r>
              <a:rPr lang="en-US" sz="1500" dirty="0">
                <a:latin typeface="Consolas" panose="020B0609020204030204" pitchFamily="49" charset="0"/>
              </a:rPr>
              <a:t>integer: ";</a:t>
            </a:r>
          </a:p>
          <a:p>
            <a:pPr marL="800100" lvl="2" indent="0">
              <a:buNone/>
            </a:pPr>
            <a:r>
              <a:rPr lang="en-US" sz="1500" dirty="0">
                <a:latin typeface="Consolas" panose="020B0609020204030204" pitchFamily="49" charset="0"/>
              </a:rPr>
              <a:t>    </a:t>
            </a:r>
            <a:r>
              <a:rPr lang="en-US" sz="1500" dirty="0" err="1">
                <a:latin typeface="Consolas" panose="020B0609020204030204" pitchFamily="49" charset="0"/>
              </a:rPr>
              <a:t>std</a:t>
            </a:r>
            <a:r>
              <a:rPr lang="en-US" sz="1500" dirty="0">
                <a:latin typeface="Consolas" panose="020B0609020204030204" pitchFamily="49" charset="0"/>
              </a:rPr>
              <a:t>::</a:t>
            </a:r>
            <a:r>
              <a:rPr lang="en-US" sz="1500" dirty="0" err="1">
                <a:latin typeface="Consolas" panose="020B0609020204030204" pitchFamily="49" charset="0"/>
              </a:rPr>
              <a:t>cin</a:t>
            </a:r>
            <a:r>
              <a:rPr lang="en-US" sz="1500" dirty="0">
                <a:latin typeface="Consolas" panose="020B0609020204030204" pitchFamily="49" charset="0"/>
              </a:rPr>
              <a:t> &gt;&gt; n;</a:t>
            </a:r>
          </a:p>
          <a:p>
            <a:pPr marL="800100" lvl="2" indent="0">
              <a:buNone/>
            </a:pPr>
            <a:endParaRPr lang="en-US" sz="1500" dirty="0" smtClean="0">
              <a:latin typeface="Consolas" panose="020B0609020204030204" pitchFamily="49" charset="0"/>
            </a:endParaRPr>
          </a:p>
          <a:p>
            <a:pPr marL="800100" lvl="2" indent="0">
              <a:buNone/>
            </a:pPr>
            <a:r>
              <a:rPr lang="en-US" sz="1500" dirty="0" smtClean="0">
                <a:latin typeface="Consolas" panose="020B0609020204030204" pitchFamily="49" charset="0"/>
              </a:rPr>
              <a:t>    </a:t>
            </a:r>
            <a:r>
              <a:rPr lang="en-US" sz="1500" dirty="0" err="1" smtClean="0">
                <a:latin typeface="Consolas" panose="020B0609020204030204" pitchFamily="49" charset="0"/>
              </a:rPr>
              <a:t>int</a:t>
            </a:r>
            <a:r>
              <a:rPr lang="en-US" sz="1500" dirty="0" smtClean="0">
                <a:latin typeface="Consolas" panose="020B0609020204030204" pitchFamily="49" charset="0"/>
              </a:rPr>
              <a:t> result{ (n == 0) ? </a:t>
            </a:r>
            <a:r>
              <a:rPr lang="en-US" sz="1500" dirty="0" err="1">
                <a:latin typeface="Consolas" panose="020B0609020204030204" pitchFamily="49" charset="0"/>
              </a:rPr>
              <a:t>std</a:t>
            </a:r>
            <a:r>
              <a:rPr lang="en-US" sz="1500" dirty="0">
                <a:latin typeface="Consolas" panose="020B0609020204030204" pitchFamily="49" charset="0"/>
              </a:rPr>
              <a:t>::</a:t>
            </a:r>
            <a:r>
              <a:rPr lang="en-US" sz="1500" dirty="0" err="1">
                <a:latin typeface="Consolas" panose="020B0609020204030204" pitchFamily="49" charset="0"/>
              </a:rPr>
              <a:t>numeric_limits</a:t>
            </a:r>
            <a:r>
              <a:rPr lang="en-US" sz="1500" dirty="0">
                <a:latin typeface="Consolas" panose="020B0609020204030204" pitchFamily="49" charset="0"/>
              </a:rPr>
              <a:t>&lt;unsigned </a:t>
            </a:r>
            <a:r>
              <a:rPr lang="en-US" sz="1500" dirty="0" err="1">
                <a:latin typeface="Consolas" panose="020B0609020204030204" pitchFamily="49" charset="0"/>
              </a:rPr>
              <a:t>int</a:t>
            </a:r>
            <a:r>
              <a:rPr lang="en-US" sz="1500" dirty="0">
                <a:latin typeface="Consolas" panose="020B0609020204030204" pitchFamily="49" charset="0"/>
              </a:rPr>
              <a:t>&gt;::max</a:t>
            </a:r>
            <a:r>
              <a:rPr lang="en-US" sz="1500" dirty="0" smtClean="0">
                <a:latin typeface="Consolas" panose="020B0609020204030204" pitchFamily="49" charset="0"/>
              </a:rPr>
              <a:t>()</a:t>
            </a:r>
          </a:p>
          <a:p>
            <a:pPr marL="800100" lvl="2" indent="0">
              <a:buNone/>
            </a:pPr>
            <a:r>
              <a:rPr lang="en-US" sz="1500" dirty="0">
                <a:latin typeface="Consolas" panose="020B0609020204030204" pitchFamily="49" charset="0"/>
              </a:rPr>
              <a:t> </a:t>
            </a:r>
            <a:r>
              <a:rPr lang="en-US" sz="1500" dirty="0" smtClean="0">
                <a:latin typeface="Consolas" panose="020B0609020204030204" pitchFamily="49" charset="0"/>
              </a:rPr>
              <a:t>                        : (m/n) };</a:t>
            </a:r>
            <a:endParaRPr lang="en-US" sz="1500" dirty="0">
              <a:latin typeface="Consolas" panose="020B0609020204030204" pitchFamily="49" charset="0"/>
            </a:endParaRPr>
          </a:p>
          <a:p>
            <a:pPr marL="800100" lvl="2" indent="0">
              <a:buNone/>
            </a:pPr>
            <a:endParaRPr lang="en-US" sz="1500" dirty="0">
              <a:latin typeface="Consolas" panose="020B0609020204030204" pitchFamily="49" charset="0"/>
            </a:endParaRPr>
          </a:p>
          <a:p>
            <a:pPr marL="800100" lvl="2" indent="0">
              <a:buNone/>
            </a:pPr>
            <a:r>
              <a:rPr lang="en-US" sz="1500" dirty="0" smtClean="0">
                <a:latin typeface="Consolas" panose="020B0609020204030204" pitchFamily="49" charset="0"/>
              </a:rPr>
              <a:t>    </a:t>
            </a:r>
            <a:r>
              <a:rPr lang="en-US" sz="1500" dirty="0" err="1" smtClean="0">
                <a:latin typeface="Consolas" panose="020B0609020204030204" pitchFamily="49" charset="0"/>
              </a:rPr>
              <a:t>std</a:t>
            </a:r>
            <a:r>
              <a:rPr lang="en-US" sz="1500" dirty="0" smtClean="0">
                <a:latin typeface="Consolas" panose="020B0609020204030204" pitchFamily="49" charset="0"/>
              </a:rPr>
              <a:t>::</a:t>
            </a:r>
            <a:r>
              <a:rPr lang="en-US" sz="1500" dirty="0" err="1" smtClean="0">
                <a:latin typeface="Consolas" panose="020B0609020204030204" pitchFamily="49" charset="0"/>
              </a:rPr>
              <a:t>cout</a:t>
            </a:r>
            <a:r>
              <a:rPr lang="en-US" sz="1500" dirty="0" smtClean="0">
                <a:latin typeface="Consolas" panose="020B0609020204030204" pitchFamily="49" charset="0"/>
              </a:rPr>
              <a:t> &lt;&lt; "m/n = " &lt;&lt; result &lt;&lt; </a:t>
            </a:r>
            <a:r>
              <a:rPr lang="en-US" sz="1500" dirty="0" err="1" smtClean="0">
                <a:latin typeface="Consolas" panose="020B0609020204030204" pitchFamily="49" charset="0"/>
              </a:rPr>
              <a:t>std</a:t>
            </a:r>
            <a:r>
              <a:rPr lang="en-US" sz="1500" dirty="0" smtClean="0">
                <a:latin typeface="Consolas" panose="020B0609020204030204" pitchFamily="49" charset="0"/>
              </a:rPr>
              <a:t>::</a:t>
            </a:r>
            <a:r>
              <a:rPr lang="en-US" sz="1500" dirty="0" err="1" smtClean="0">
                <a:latin typeface="Consolas" panose="020B0609020204030204" pitchFamily="49" charset="0"/>
              </a:rPr>
              <a:t>endl</a:t>
            </a:r>
            <a:r>
              <a:rPr lang="en-US" sz="1500" dirty="0" smtClean="0">
                <a:latin typeface="Consolas" panose="020B0609020204030204" pitchFamily="49" charset="0"/>
              </a:rPr>
              <a:t>;</a:t>
            </a:r>
          </a:p>
          <a:p>
            <a:pPr marL="800100" lvl="2" indent="0">
              <a:buNone/>
            </a:pPr>
            <a:endParaRPr lang="en-US" sz="1500" dirty="0">
              <a:latin typeface="Consolas" panose="020B0609020204030204" pitchFamily="49" charset="0"/>
            </a:endParaRPr>
          </a:p>
          <a:p>
            <a:pPr marL="800100" lvl="2" indent="0">
              <a:buNone/>
            </a:pPr>
            <a:r>
              <a:rPr lang="en-US" sz="1500" dirty="0" smtClean="0">
                <a:latin typeface="Consolas" panose="020B0609020204030204" pitchFamily="49" charset="0"/>
              </a:rPr>
              <a:t>    return 0;</a:t>
            </a:r>
          </a:p>
          <a:p>
            <a:pPr marL="800100" lvl="2" indent="0">
              <a:buNone/>
            </a:pPr>
            <a:r>
              <a:rPr lang="en-US" sz="1500" dirty="0">
                <a:latin typeface="Consolas" panose="020B0609020204030204" pitchFamily="49" charset="0"/>
              </a:rPr>
              <a:t>}</a:t>
            </a:r>
            <a:endParaRPr lang="en-US" sz="1500" dirty="0" smtClean="0">
              <a:latin typeface="Consolas" panose="020B0609020204030204" pitchFamily="49" charset="0"/>
            </a:endParaRPr>
          </a:p>
          <a:p>
            <a:pPr marL="800100" lvl="2" indent="0">
              <a:buNone/>
            </a:pPr>
            <a:endParaRPr lang="en-US" sz="1600" dirty="0">
              <a:latin typeface="Consolas" panose="020B0609020204030204" pitchFamily="49" charset="0"/>
            </a:endParaRPr>
          </a:p>
          <a:p>
            <a:pPr marL="800100" lvl="2" indent="0">
              <a:buNone/>
            </a:pPr>
            <a:endParaRPr lang="en-US" sz="1600" dirty="0" smtClean="0">
              <a:latin typeface="Consolas" panose="020B0609020204030204" pitchFamily="49" charset="0"/>
            </a:endParaRPr>
          </a:p>
        </p:txBody>
      </p:sp>
      <p:sp>
        <p:nvSpPr>
          <p:cNvPr id="5" name="Rounded Rectangle 4"/>
          <p:cNvSpPr/>
          <p:nvPr/>
        </p:nvSpPr>
        <p:spPr>
          <a:xfrm>
            <a:off x="3020482" y="4681600"/>
            <a:ext cx="5439950" cy="61960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35228902"/>
      </p:ext>
    </p:extLst>
  </p:cSld>
  <p:clrMapOvr>
    <a:masterClrMapping/>
  </p:clrMapOvr>
  <mc:AlternateContent xmlns:mc="http://schemas.openxmlformats.org/markup-compatibility/2006">
    <mc:Choice xmlns:p14="http://schemas.microsoft.com/office/powerpoint/2010/main" Requires="p14">
      <p:transition spd="slow" p14:dur="2000" advTm="41791"/>
    </mc:Choice>
    <mc:Fallback>
      <p:transition spd="slow" advTm="41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9|10.5"/>
</p:tagLst>
</file>

<file path=ppt/tags/tag2.xml><?xml version="1.0" encoding="utf-8"?>
<p:tagLst xmlns:a="http://schemas.openxmlformats.org/drawingml/2006/main" xmlns:r="http://schemas.openxmlformats.org/officeDocument/2006/relationships" xmlns:p="http://schemas.openxmlformats.org/presentationml/2006/main">
  <p:tag name="TIMING" val="|35.4|5.4|7.5|7.8"/>
</p:tagLst>
</file>

<file path=ppt/tags/tag3.xml><?xml version="1.0" encoding="utf-8"?>
<p:tagLst xmlns:a="http://schemas.openxmlformats.org/drawingml/2006/main" xmlns:r="http://schemas.openxmlformats.org/officeDocument/2006/relationships" xmlns:p="http://schemas.openxmlformats.org/presentationml/2006/main">
  <p:tag name="TIMING" val="|64.5"/>
</p:tagLst>
</file>

<file path=ppt/tags/tag4.xml><?xml version="1.0" encoding="utf-8"?>
<p:tagLst xmlns:a="http://schemas.openxmlformats.org/drawingml/2006/main" xmlns:r="http://schemas.openxmlformats.org/officeDocument/2006/relationships" xmlns:p="http://schemas.openxmlformats.org/presentationml/2006/main">
  <p:tag name="TIMING" val="|20.6|22.9"/>
</p:tagLst>
</file>

<file path=ppt/tags/tag5.xml><?xml version="1.0" encoding="utf-8"?>
<p:tagLst xmlns:a="http://schemas.openxmlformats.org/drawingml/2006/main" xmlns:r="http://schemas.openxmlformats.org/officeDocument/2006/relationships" xmlns:p="http://schemas.openxmlformats.org/presentationml/2006/main">
  <p:tag name="TIMING" val="|46.8|31.3|1.1|3.6|2.5|5.7|2.9|8"/>
</p:tagLst>
</file>

<file path=ppt/tags/tag6.xml><?xml version="1.0" encoding="utf-8"?>
<p:tagLst xmlns:a="http://schemas.openxmlformats.org/drawingml/2006/main" xmlns:r="http://schemas.openxmlformats.org/officeDocument/2006/relationships" xmlns:p="http://schemas.openxmlformats.org/presentationml/2006/main">
  <p:tag name="TIMING" val="|19.9|26.5|4.7|6.8|11.2"/>
</p:tagLst>
</file>

<file path=ppt/tags/tag7.xml><?xml version="1.0" encoding="utf-8"?>
<p:tagLst xmlns:a="http://schemas.openxmlformats.org/drawingml/2006/main" xmlns:r="http://schemas.openxmlformats.org/officeDocument/2006/relationships" xmlns:p="http://schemas.openxmlformats.org/presentationml/2006/main">
  <p:tag name="TIMING" val="|20.3"/>
</p:tagLst>
</file>

<file path=ppt/tags/tag8.xml><?xml version="1.0" encoding="utf-8"?>
<p:tagLst xmlns:a="http://schemas.openxmlformats.org/drawingml/2006/main" xmlns:r="http://schemas.openxmlformats.org/officeDocument/2006/relationships" xmlns:p="http://schemas.openxmlformats.org/presentationml/2006/main">
  <p:tag name="TIMING" val="|16.8|17.7"/>
</p:tagLst>
</file>

<file path=ppt/tags/tag9.xml><?xml version="1.0" encoding="utf-8"?>
<p:tagLst xmlns:a="http://schemas.openxmlformats.org/drawingml/2006/main" xmlns:r="http://schemas.openxmlformats.org/officeDocument/2006/relationships" xmlns:p="http://schemas.openxmlformats.org/presentationml/2006/main">
  <p:tag name="TIMING" val="|22.4|50.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98780</TotalTime>
  <Words>1055</Words>
  <Application>Microsoft Office PowerPoint</Application>
  <PresentationFormat>On-screen Show (4:3)</PresentationFormat>
  <Paragraphs>175</Paragraphs>
  <Slides>16</Slides>
  <Notes>0</Notes>
  <HiddenSlides>0</HiddenSlides>
  <MMClips>16</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Custom Design</vt:lpstr>
      <vt:lpstr>The ternary or conditional operator</vt:lpstr>
      <vt:lpstr>Outline</vt:lpstr>
      <vt:lpstr>Conditional statements</vt:lpstr>
      <vt:lpstr>The conditional operator</vt:lpstr>
      <vt:lpstr>The conditional operator</vt:lpstr>
      <vt:lpstr>The conditional operator</vt:lpstr>
      <vt:lpstr>The conditional operator</vt:lpstr>
      <vt:lpstr>The conditional operator</vt:lpstr>
      <vt:lpstr>The conditional operator</vt:lpstr>
      <vt:lpstr>The conditional operator</vt:lpstr>
      <vt:lpstr>Comments and parentheses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1684</cp:revision>
  <dcterms:created xsi:type="dcterms:W3CDTF">2009-09-11T23:00:44Z</dcterms:created>
  <dcterms:modified xsi:type="dcterms:W3CDTF">2020-07-30T19:21:43Z</dcterms:modified>
</cp:coreProperties>
</file>